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21" r:id="rId3"/>
    <p:sldId id="287" r:id="rId4"/>
    <p:sldId id="314" r:id="rId5"/>
    <p:sldId id="259" r:id="rId6"/>
    <p:sldId id="315" r:id="rId7"/>
    <p:sldId id="257" r:id="rId8"/>
    <p:sldId id="260" r:id="rId9"/>
    <p:sldId id="308" r:id="rId10"/>
    <p:sldId id="306" r:id="rId11"/>
    <p:sldId id="299" r:id="rId12"/>
    <p:sldId id="300" r:id="rId13"/>
    <p:sldId id="301" r:id="rId14"/>
    <p:sldId id="302" r:id="rId15"/>
    <p:sldId id="307" r:id="rId16"/>
    <p:sldId id="276" r:id="rId17"/>
    <p:sldId id="293" r:id="rId18"/>
    <p:sldId id="294" r:id="rId19"/>
    <p:sldId id="295" r:id="rId20"/>
    <p:sldId id="269" r:id="rId21"/>
    <p:sldId id="317" r:id="rId22"/>
    <p:sldId id="319" r:id="rId23"/>
    <p:sldId id="298" r:id="rId24"/>
    <p:sldId id="318" r:id="rId25"/>
    <p:sldId id="286" r:id="rId26"/>
    <p:sldId id="320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witt, Richard" initials="HR" lastIdx="3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990000"/>
    <a:srgbClr val="0066FF"/>
    <a:srgbClr val="CC3300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1292" autoAdjust="0"/>
  </p:normalViewPr>
  <p:slideViewPr>
    <p:cSldViewPr snapToGrid="0">
      <p:cViewPr>
        <p:scale>
          <a:sx n="115" d="100"/>
          <a:sy n="115" d="100"/>
        </p:scale>
        <p:origin x="-870" y="21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gif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A0E34-729E-48CB-86D2-6F6A508D0B22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4B772F-AB47-4DC6-8163-C6015F511B3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CIM</a:t>
          </a:r>
          <a:endParaRPr lang="en-US" dirty="0">
            <a:solidFill>
              <a:schemeClr val="bg1"/>
            </a:solidFill>
          </a:endParaRPr>
        </a:p>
      </dgm:t>
    </dgm:pt>
    <dgm:pt modelId="{1AAB5EB8-E4BE-4BC2-A589-141AD9A44514}" type="parTrans" cxnId="{1934B76F-2365-49D2-9FCE-049E35E31173}">
      <dgm:prSet/>
      <dgm:spPr/>
      <dgm:t>
        <a:bodyPr/>
        <a:lstStyle/>
        <a:p>
          <a:endParaRPr lang="en-US"/>
        </a:p>
      </dgm:t>
    </dgm:pt>
    <dgm:pt modelId="{9C16FCFA-AE5C-406D-BF91-4EF50A96A828}" type="sibTrans" cxnId="{1934B76F-2365-49D2-9FCE-049E35E31173}">
      <dgm:prSet/>
      <dgm:spPr/>
      <dgm:t>
        <a:bodyPr/>
        <a:lstStyle/>
        <a:p>
          <a:endParaRPr lang="en-US"/>
        </a:p>
      </dgm:t>
    </dgm:pt>
    <dgm:pt modelId="{38C00F2C-2E60-45E1-A277-37617D53143F}">
      <dgm:prSet phldrT="[Text]" custT="1"/>
      <dgm:spPr/>
      <dgm:t>
        <a:bodyPr/>
        <a:lstStyle/>
        <a:p>
          <a:r>
            <a:rPr lang="en-US" sz="1200" dirty="0" smtClean="0"/>
            <a:t>A/E and Design team</a:t>
          </a:r>
          <a:endParaRPr lang="en-US" sz="1200" dirty="0"/>
        </a:p>
      </dgm:t>
    </dgm:pt>
    <dgm:pt modelId="{EFCBFE62-DE65-4893-8D2F-7C76438F23D1}" type="parTrans" cxnId="{3F12AA9F-E0C6-494A-AA8B-029AD104C002}">
      <dgm:prSet/>
      <dgm:spPr/>
      <dgm:t>
        <a:bodyPr/>
        <a:lstStyle/>
        <a:p>
          <a:endParaRPr lang="en-US"/>
        </a:p>
      </dgm:t>
    </dgm:pt>
    <dgm:pt modelId="{FDDD06CD-F878-443D-95C5-D33AC5E0C314}" type="sibTrans" cxnId="{3F12AA9F-E0C6-494A-AA8B-029AD104C002}">
      <dgm:prSet/>
      <dgm:spPr/>
      <dgm:t>
        <a:bodyPr/>
        <a:lstStyle/>
        <a:p>
          <a:endParaRPr lang="en-US"/>
        </a:p>
      </dgm:t>
    </dgm:pt>
    <dgm:pt modelId="{5F4432CE-2227-491B-A608-8F14632339E0}">
      <dgm:prSet phldrT="[Text]" custT="1"/>
      <dgm:spPr/>
      <dgm:t>
        <a:bodyPr/>
        <a:lstStyle/>
        <a:p>
          <a:r>
            <a:rPr lang="en-US" sz="1200" dirty="0" smtClean="0"/>
            <a:t>Owner/</a:t>
          </a:r>
        </a:p>
        <a:p>
          <a:r>
            <a:rPr lang="en-US" sz="1200" dirty="0" smtClean="0"/>
            <a:t>Operator</a:t>
          </a:r>
          <a:endParaRPr lang="en-US" sz="1200" dirty="0"/>
        </a:p>
      </dgm:t>
    </dgm:pt>
    <dgm:pt modelId="{C74D9343-2761-4D55-9242-C5702BA3D161}" type="parTrans" cxnId="{1C165441-B992-423C-AC52-78BAB1548ADF}">
      <dgm:prSet/>
      <dgm:spPr/>
      <dgm:t>
        <a:bodyPr/>
        <a:lstStyle/>
        <a:p>
          <a:endParaRPr lang="en-US"/>
        </a:p>
      </dgm:t>
    </dgm:pt>
    <dgm:pt modelId="{926BDDF3-0612-4E7A-94D1-9774282E2594}" type="sibTrans" cxnId="{1C165441-B992-423C-AC52-78BAB1548ADF}">
      <dgm:prSet/>
      <dgm:spPr/>
      <dgm:t>
        <a:bodyPr/>
        <a:lstStyle/>
        <a:p>
          <a:endParaRPr lang="en-US"/>
        </a:p>
      </dgm:t>
    </dgm:pt>
    <dgm:pt modelId="{5794E13A-2E9E-4BDB-8151-94C33ADDAEC2}">
      <dgm:prSet phldrT="[Text]" custT="1"/>
      <dgm:spPr/>
      <dgm:t>
        <a:bodyPr/>
        <a:lstStyle/>
        <a:p>
          <a:r>
            <a:rPr lang="en-US" sz="1200" dirty="0" smtClean="0"/>
            <a:t>Suppliers</a:t>
          </a:r>
          <a:endParaRPr lang="en-US" sz="1200" dirty="0"/>
        </a:p>
      </dgm:t>
    </dgm:pt>
    <dgm:pt modelId="{E326801B-CBAC-4BEF-8A0E-E6218F164243}" type="parTrans" cxnId="{FDA45E1D-897F-4C99-A6C4-E101006477B7}">
      <dgm:prSet/>
      <dgm:spPr/>
      <dgm:t>
        <a:bodyPr/>
        <a:lstStyle/>
        <a:p>
          <a:endParaRPr lang="en-US"/>
        </a:p>
      </dgm:t>
    </dgm:pt>
    <dgm:pt modelId="{87C6DFBA-242C-49C5-ABC3-404DAF7B6384}" type="sibTrans" cxnId="{FDA45E1D-897F-4C99-A6C4-E101006477B7}">
      <dgm:prSet/>
      <dgm:spPr/>
      <dgm:t>
        <a:bodyPr/>
        <a:lstStyle/>
        <a:p>
          <a:endParaRPr lang="en-US"/>
        </a:p>
      </dgm:t>
    </dgm:pt>
    <dgm:pt modelId="{1F8AC844-FECD-4309-942B-BA5AE4292799}">
      <dgm:prSet phldrT="[Text]" custT="1"/>
      <dgm:spPr/>
      <dgm:t>
        <a:bodyPr/>
        <a:lstStyle/>
        <a:p>
          <a:r>
            <a:rPr lang="en-US" sz="1200" dirty="0" smtClean="0"/>
            <a:t>Contractors</a:t>
          </a:r>
          <a:endParaRPr lang="en-US" sz="1200" dirty="0"/>
        </a:p>
      </dgm:t>
    </dgm:pt>
    <dgm:pt modelId="{2A278864-D5BB-4598-8159-B6D9B2FFEE35}" type="parTrans" cxnId="{B048CE6A-EE8D-45B0-87E5-5515E74CEC54}">
      <dgm:prSet/>
      <dgm:spPr/>
      <dgm:t>
        <a:bodyPr/>
        <a:lstStyle/>
        <a:p>
          <a:endParaRPr lang="en-US"/>
        </a:p>
      </dgm:t>
    </dgm:pt>
    <dgm:pt modelId="{E0D0D1DC-E903-4919-9700-37335D2F11E1}" type="sibTrans" cxnId="{B048CE6A-EE8D-45B0-87E5-5515E74CEC54}">
      <dgm:prSet/>
      <dgm:spPr/>
      <dgm:t>
        <a:bodyPr/>
        <a:lstStyle/>
        <a:p>
          <a:endParaRPr lang="en-US"/>
        </a:p>
      </dgm:t>
    </dgm:pt>
    <dgm:pt modelId="{1CA3909A-D881-4EA3-AAE9-CE416EDE06B8}">
      <dgm:prSet phldrT="[Text]" custT="1"/>
      <dgm:spPr/>
      <dgm:t>
        <a:bodyPr/>
        <a:lstStyle/>
        <a:p>
          <a:r>
            <a:rPr lang="en-US" sz="1200" dirty="0" smtClean="0"/>
            <a:t>Utility companies</a:t>
          </a:r>
          <a:endParaRPr lang="en-US" sz="1200" dirty="0"/>
        </a:p>
      </dgm:t>
    </dgm:pt>
    <dgm:pt modelId="{909AB7EE-E368-4A2C-8151-CD81621B955E}" type="parTrans" cxnId="{B0D60BB2-7BD7-4B18-A66E-C70061241DD3}">
      <dgm:prSet/>
      <dgm:spPr/>
      <dgm:t>
        <a:bodyPr/>
        <a:lstStyle/>
        <a:p>
          <a:endParaRPr lang="en-US"/>
        </a:p>
      </dgm:t>
    </dgm:pt>
    <dgm:pt modelId="{AAE75C92-6348-49CE-A58A-E78574F59A65}" type="sibTrans" cxnId="{B0D60BB2-7BD7-4B18-A66E-C70061241DD3}">
      <dgm:prSet/>
      <dgm:spPr/>
      <dgm:t>
        <a:bodyPr/>
        <a:lstStyle/>
        <a:p>
          <a:endParaRPr lang="en-US"/>
        </a:p>
      </dgm:t>
    </dgm:pt>
    <dgm:pt modelId="{22057C94-4E1E-42FF-9C48-2E75779D021E}" type="pres">
      <dgm:prSet presAssocID="{CDDA0E34-729E-48CB-86D2-6F6A508D0B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C11D69-17F1-4DE2-AAAA-655336443777}" type="pres">
      <dgm:prSet presAssocID="{DC4B772F-AB47-4DC6-8163-C6015F511B37}" presName="centerShape" presStyleLbl="node0" presStyleIdx="0" presStyleCnt="1"/>
      <dgm:spPr/>
      <dgm:t>
        <a:bodyPr/>
        <a:lstStyle/>
        <a:p>
          <a:endParaRPr lang="en-US"/>
        </a:p>
      </dgm:t>
    </dgm:pt>
    <dgm:pt modelId="{D147EB83-94E9-4385-B8F6-F597FF2305E7}" type="pres">
      <dgm:prSet presAssocID="{EFCBFE62-DE65-4893-8D2F-7C76438F23D1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157016C-4F11-40F7-B08E-6C43C0B2EFF7}" type="pres">
      <dgm:prSet presAssocID="{EFCBFE62-DE65-4893-8D2F-7C76438F23D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F9CF925-C459-4434-9409-DF1CFB4A2A03}" type="pres">
      <dgm:prSet presAssocID="{38C00F2C-2E60-45E1-A277-37617D5314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9C678-C625-4EA3-890B-5C4C90434ED3}" type="pres">
      <dgm:prSet presAssocID="{C74D9343-2761-4D55-9242-C5702BA3D161}" presName="parTrans" presStyleLbl="sibTrans2D1" presStyleIdx="1" presStyleCnt="5"/>
      <dgm:spPr/>
      <dgm:t>
        <a:bodyPr/>
        <a:lstStyle/>
        <a:p>
          <a:endParaRPr lang="en-US"/>
        </a:p>
      </dgm:t>
    </dgm:pt>
    <dgm:pt modelId="{189F3A28-923B-47FE-8E8D-3201FC4C10C7}" type="pres">
      <dgm:prSet presAssocID="{C74D9343-2761-4D55-9242-C5702BA3D16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FA2DEE3-F0DC-48CB-A754-E0173DFF9702}" type="pres">
      <dgm:prSet presAssocID="{5F4432CE-2227-491B-A608-8F14632339E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8F4EA-463C-4552-9C7D-9ED2C2D062F3}" type="pres">
      <dgm:prSet presAssocID="{E326801B-CBAC-4BEF-8A0E-E6218F164243}" presName="parTrans" presStyleLbl="sibTrans2D1" presStyleIdx="2" presStyleCnt="5"/>
      <dgm:spPr/>
      <dgm:t>
        <a:bodyPr/>
        <a:lstStyle/>
        <a:p>
          <a:endParaRPr lang="en-US"/>
        </a:p>
      </dgm:t>
    </dgm:pt>
    <dgm:pt modelId="{7F6D990E-EE76-4ACF-8E76-E94ABB1C4650}" type="pres">
      <dgm:prSet presAssocID="{E326801B-CBAC-4BEF-8A0E-E6218F16424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8DFE2BB-5CAC-465F-94E9-94607F8752E1}" type="pres">
      <dgm:prSet presAssocID="{5794E13A-2E9E-4BDB-8151-94C33ADDAEC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3EC9-4396-4E00-BA13-B0E4805F472F}" type="pres">
      <dgm:prSet presAssocID="{2A278864-D5BB-4598-8159-B6D9B2FFEE35}" presName="parTrans" presStyleLbl="sibTrans2D1" presStyleIdx="3" presStyleCnt="5"/>
      <dgm:spPr/>
      <dgm:t>
        <a:bodyPr/>
        <a:lstStyle/>
        <a:p>
          <a:endParaRPr lang="en-US"/>
        </a:p>
      </dgm:t>
    </dgm:pt>
    <dgm:pt modelId="{3F2CFF30-04BA-4D47-B56A-58EDB6DF6BFC}" type="pres">
      <dgm:prSet presAssocID="{2A278864-D5BB-4598-8159-B6D9B2FFEE3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876418F-3132-4807-B9CF-73A6FEEF2D7C}" type="pres">
      <dgm:prSet presAssocID="{1F8AC844-FECD-4309-942B-BA5AE429279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B41BD-68EE-403A-A20E-2D5256047567}" type="pres">
      <dgm:prSet presAssocID="{909AB7EE-E368-4A2C-8151-CD81621B955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4A62F7AE-AC26-4C4F-BEA3-BDF3A1D1C48E}" type="pres">
      <dgm:prSet presAssocID="{909AB7EE-E368-4A2C-8151-CD81621B955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44ABC09-6038-4725-96C5-031E97120A2D}" type="pres">
      <dgm:prSet presAssocID="{1CA3909A-D881-4EA3-AAE9-CE416EDE06B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95D0D3-94FA-49AF-A652-F7232AB4A9E8}" type="presOf" srcId="{38C00F2C-2E60-45E1-A277-37617D53143F}" destId="{1F9CF925-C459-4434-9409-DF1CFB4A2A03}" srcOrd="0" destOrd="0" presId="urn:microsoft.com/office/officeart/2005/8/layout/radial5"/>
    <dgm:cxn modelId="{823F3B30-AC8E-407E-9447-14960F6BDF79}" type="presOf" srcId="{5794E13A-2E9E-4BDB-8151-94C33ADDAEC2}" destId="{38DFE2BB-5CAC-465F-94E9-94607F8752E1}" srcOrd="0" destOrd="0" presId="urn:microsoft.com/office/officeart/2005/8/layout/radial5"/>
    <dgm:cxn modelId="{E2E60CE4-6498-410F-86F7-07C53D781F17}" type="presOf" srcId="{1CA3909A-D881-4EA3-AAE9-CE416EDE06B8}" destId="{544ABC09-6038-4725-96C5-031E97120A2D}" srcOrd="0" destOrd="0" presId="urn:microsoft.com/office/officeart/2005/8/layout/radial5"/>
    <dgm:cxn modelId="{FA5A4B20-17F5-49CC-A241-959A64733FE8}" type="presOf" srcId="{909AB7EE-E368-4A2C-8151-CD81621B955E}" destId="{4A62F7AE-AC26-4C4F-BEA3-BDF3A1D1C48E}" srcOrd="1" destOrd="0" presId="urn:microsoft.com/office/officeart/2005/8/layout/radial5"/>
    <dgm:cxn modelId="{7ED5E842-8A2C-4067-A897-E3DEF0EBB996}" type="presOf" srcId="{C74D9343-2761-4D55-9242-C5702BA3D161}" destId="{189F3A28-923B-47FE-8E8D-3201FC4C10C7}" srcOrd="1" destOrd="0" presId="urn:microsoft.com/office/officeart/2005/8/layout/radial5"/>
    <dgm:cxn modelId="{CA7F2FB3-394C-4FCE-B0A9-AFE11C57B4E2}" type="presOf" srcId="{1F8AC844-FECD-4309-942B-BA5AE4292799}" destId="{E876418F-3132-4807-B9CF-73A6FEEF2D7C}" srcOrd="0" destOrd="0" presId="urn:microsoft.com/office/officeart/2005/8/layout/radial5"/>
    <dgm:cxn modelId="{C9FEC0D4-4DB0-436C-B740-348459AF52A2}" type="presOf" srcId="{C74D9343-2761-4D55-9242-C5702BA3D161}" destId="{8CA9C678-C625-4EA3-890B-5C4C90434ED3}" srcOrd="0" destOrd="0" presId="urn:microsoft.com/office/officeart/2005/8/layout/radial5"/>
    <dgm:cxn modelId="{1934B76F-2365-49D2-9FCE-049E35E31173}" srcId="{CDDA0E34-729E-48CB-86D2-6F6A508D0B22}" destId="{DC4B772F-AB47-4DC6-8163-C6015F511B37}" srcOrd="0" destOrd="0" parTransId="{1AAB5EB8-E4BE-4BC2-A589-141AD9A44514}" sibTransId="{9C16FCFA-AE5C-406D-BF91-4EF50A96A828}"/>
    <dgm:cxn modelId="{DEB8199B-19FF-4211-BCE0-8B284AA0309C}" type="presOf" srcId="{DC4B772F-AB47-4DC6-8163-C6015F511B37}" destId="{FBC11D69-17F1-4DE2-AAAA-655336443777}" srcOrd="0" destOrd="0" presId="urn:microsoft.com/office/officeart/2005/8/layout/radial5"/>
    <dgm:cxn modelId="{44AFC5FA-1617-4A48-B9A3-34CD2C164A4F}" type="presOf" srcId="{5F4432CE-2227-491B-A608-8F14632339E0}" destId="{CFA2DEE3-F0DC-48CB-A754-E0173DFF9702}" srcOrd="0" destOrd="0" presId="urn:microsoft.com/office/officeart/2005/8/layout/radial5"/>
    <dgm:cxn modelId="{BEF5EB79-E93E-4B9E-98C3-EC6C5ADF9A76}" type="presOf" srcId="{2A278864-D5BB-4598-8159-B6D9B2FFEE35}" destId="{015F3EC9-4396-4E00-BA13-B0E4805F472F}" srcOrd="0" destOrd="0" presId="urn:microsoft.com/office/officeart/2005/8/layout/radial5"/>
    <dgm:cxn modelId="{FD79E4CE-0D5F-432C-892E-048D6F78C5E9}" type="presOf" srcId="{EFCBFE62-DE65-4893-8D2F-7C76438F23D1}" destId="{3157016C-4F11-40F7-B08E-6C43C0B2EFF7}" srcOrd="1" destOrd="0" presId="urn:microsoft.com/office/officeart/2005/8/layout/radial5"/>
    <dgm:cxn modelId="{AFB1DC4B-D85F-4A64-9F45-EBFB761B0AD6}" type="presOf" srcId="{909AB7EE-E368-4A2C-8151-CD81621B955E}" destId="{841B41BD-68EE-403A-A20E-2D5256047567}" srcOrd="0" destOrd="0" presId="urn:microsoft.com/office/officeart/2005/8/layout/radial5"/>
    <dgm:cxn modelId="{1C165441-B992-423C-AC52-78BAB1548ADF}" srcId="{DC4B772F-AB47-4DC6-8163-C6015F511B37}" destId="{5F4432CE-2227-491B-A608-8F14632339E0}" srcOrd="1" destOrd="0" parTransId="{C74D9343-2761-4D55-9242-C5702BA3D161}" sibTransId="{926BDDF3-0612-4E7A-94D1-9774282E2594}"/>
    <dgm:cxn modelId="{1994AB8E-FBFB-4D1C-BF5C-6F08A06C3CE2}" type="presOf" srcId="{EFCBFE62-DE65-4893-8D2F-7C76438F23D1}" destId="{D147EB83-94E9-4385-B8F6-F597FF2305E7}" srcOrd="0" destOrd="0" presId="urn:microsoft.com/office/officeart/2005/8/layout/radial5"/>
    <dgm:cxn modelId="{FDA45E1D-897F-4C99-A6C4-E101006477B7}" srcId="{DC4B772F-AB47-4DC6-8163-C6015F511B37}" destId="{5794E13A-2E9E-4BDB-8151-94C33ADDAEC2}" srcOrd="2" destOrd="0" parTransId="{E326801B-CBAC-4BEF-8A0E-E6218F164243}" sibTransId="{87C6DFBA-242C-49C5-ABC3-404DAF7B6384}"/>
    <dgm:cxn modelId="{D1419185-A14F-4D9A-855E-3B6C2F89E12D}" type="presOf" srcId="{CDDA0E34-729E-48CB-86D2-6F6A508D0B22}" destId="{22057C94-4E1E-42FF-9C48-2E75779D021E}" srcOrd="0" destOrd="0" presId="urn:microsoft.com/office/officeart/2005/8/layout/radial5"/>
    <dgm:cxn modelId="{BADE90E0-D389-49F2-8929-0FC9F4088739}" type="presOf" srcId="{2A278864-D5BB-4598-8159-B6D9B2FFEE35}" destId="{3F2CFF30-04BA-4D47-B56A-58EDB6DF6BFC}" srcOrd="1" destOrd="0" presId="urn:microsoft.com/office/officeart/2005/8/layout/radial5"/>
    <dgm:cxn modelId="{3F12AA9F-E0C6-494A-AA8B-029AD104C002}" srcId="{DC4B772F-AB47-4DC6-8163-C6015F511B37}" destId="{38C00F2C-2E60-45E1-A277-37617D53143F}" srcOrd="0" destOrd="0" parTransId="{EFCBFE62-DE65-4893-8D2F-7C76438F23D1}" sibTransId="{FDDD06CD-F878-443D-95C5-D33AC5E0C314}"/>
    <dgm:cxn modelId="{0B956FB1-9AFE-420B-897F-A75DE7B563F2}" type="presOf" srcId="{E326801B-CBAC-4BEF-8A0E-E6218F164243}" destId="{7F6D990E-EE76-4ACF-8E76-E94ABB1C4650}" srcOrd="1" destOrd="0" presId="urn:microsoft.com/office/officeart/2005/8/layout/radial5"/>
    <dgm:cxn modelId="{B0D60BB2-7BD7-4B18-A66E-C70061241DD3}" srcId="{DC4B772F-AB47-4DC6-8163-C6015F511B37}" destId="{1CA3909A-D881-4EA3-AAE9-CE416EDE06B8}" srcOrd="4" destOrd="0" parTransId="{909AB7EE-E368-4A2C-8151-CD81621B955E}" sibTransId="{AAE75C92-6348-49CE-A58A-E78574F59A65}"/>
    <dgm:cxn modelId="{B048CE6A-EE8D-45B0-87E5-5515E74CEC54}" srcId="{DC4B772F-AB47-4DC6-8163-C6015F511B37}" destId="{1F8AC844-FECD-4309-942B-BA5AE4292799}" srcOrd="3" destOrd="0" parTransId="{2A278864-D5BB-4598-8159-B6D9B2FFEE35}" sibTransId="{E0D0D1DC-E903-4919-9700-37335D2F11E1}"/>
    <dgm:cxn modelId="{D19221CF-0FB1-485E-BB24-70D9B3D43768}" type="presOf" srcId="{E326801B-CBAC-4BEF-8A0E-E6218F164243}" destId="{0BD8F4EA-463C-4552-9C7D-9ED2C2D062F3}" srcOrd="0" destOrd="0" presId="urn:microsoft.com/office/officeart/2005/8/layout/radial5"/>
    <dgm:cxn modelId="{12106361-D3A2-49A8-8EA3-D086CD3A3702}" type="presParOf" srcId="{22057C94-4E1E-42FF-9C48-2E75779D021E}" destId="{FBC11D69-17F1-4DE2-AAAA-655336443777}" srcOrd="0" destOrd="0" presId="urn:microsoft.com/office/officeart/2005/8/layout/radial5"/>
    <dgm:cxn modelId="{3EAC3412-A963-49B0-B127-310745AFC8D1}" type="presParOf" srcId="{22057C94-4E1E-42FF-9C48-2E75779D021E}" destId="{D147EB83-94E9-4385-B8F6-F597FF2305E7}" srcOrd="1" destOrd="0" presId="urn:microsoft.com/office/officeart/2005/8/layout/radial5"/>
    <dgm:cxn modelId="{046B0CEE-EA5C-4C96-BFF7-12BF288C1D8B}" type="presParOf" srcId="{D147EB83-94E9-4385-B8F6-F597FF2305E7}" destId="{3157016C-4F11-40F7-B08E-6C43C0B2EFF7}" srcOrd="0" destOrd="0" presId="urn:microsoft.com/office/officeart/2005/8/layout/radial5"/>
    <dgm:cxn modelId="{E1E7FDC1-17D0-4BBC-9095-F33F2E0ED307}" type="presParOf" srcId="{22057C94-4E1E-42FF-9C48-2E75779D021E}" destId="{1F9CF925-C459-4434-9409-DF1CFB4A2A03}" srcOrd="2" destOrd="0" presId="urn:microsoft.com/office/officeart/2005/8/layout/radial5"/>
    <dgm:cxn modelId="{02C70EB4-C54A-47DA-8AEC-2177CD95D5D6}" type="presParOf" srcId="{22057C94-4E1E-42FF-9C48-2E75779D021E}" destId="{8CA9C678-C625-4EA3-890B-5C4C90434ED3}" srcOrd="3" destOrd="0" presId="urn:microsoft.com/office/officeart/2005/8/layout/radial5"/>
    <dgm:cxn modelId="{C58422D5-BB1D-490A-8679-3B189D73D7D1}" type="presParOf" srcId="{8CA9C678-C625-4EA3-890B-5C4C90434ED3}" destId="{189F3A28-923B-47FE-8E8D-3201FC4C10C7}" srcOrd="0" destOrd="0" presId="urn:microsoft.com/office/officeart/2005/8/layout/radial5"/>
    <dgm:cxn modelId="{BC8F62CD-F1DB-41C7-A54D-B689532368C6}" type="presParOf" srcId="{22057C94-4E1E-42FF-9C48-2E75779D021E}" destId="{CFA2DEE3-F0DC-48CB-A754-E0173DFF9702}" srcOrd="4" destOrd="0" presId="urn:microsoft.com/office/officeart/2005/8/layout/radial5"/>
    <dgm:cxn modelId="{B72C8DD4-FF2F-414F-BD99-0736B5B75EE2}" type="presParOf" srcId="{22057C94-4E1E-42FF-9C48-2E75779D021E}" destId="{0BD8F4EA-463C-4552-9C7D-9ED2C2D062F3}" srcOrd="5" destOrd="0" presId="urn:microsoft.com/office/officeart/2005/8/layout/radial5"/>
    <dgm:cxn modelId="{654388C2-1163-40F7-81F4-46C44F9417B2}" type="presParOf" srcId="{0BD8F4EA-463C-4552-9C7D-9ED2C2D062F3}" destId="{7F6D990E-EE76-4ACF-8E76-E94ABB1C4650}" srcOrd="0" destOrd="0" presId="urn:microsoft.com/office/officeart/2005/8/layout/radial5"/>
    <dgm:cxn modelId="{E4437F2F-62BC-4957-9A03-1EEFA3F451D1}" type="presParOf" srcId="{22057C94-4E1E-42FF-9C48-2E75779D021E}" destId="{38DFE2BB-5CAC-465F-94E9-94607F8752E1}" srcOrd="6" destOrd="0" presId="urn:microsoft.com/office/officeart/2005/8/layout/radial5"/>
    <dgm:cxn modelId="{E4FCFC44-6BFB-456B-8F74-39CB0B93CA7F}" type="presParOf" srcId="{22057C94-4E1E-42FF-9C48-2E75779D021E}" destId="{015F3EC9-4396-4E00-BA13-B0E4805F472F}" srcOrd="7" destOrd="0" presId="urn:microsoft.com/office/officeart/2005/8/layout/radial5"/>
    <dgm:cxn modelId="{89C8BB4B-6346-4290-845A-76976C28CCE0}" type="presParOf" srcId="{015F3EC9-4396-4E00-BA13-B0E4805F472F}" destId="{3F2CFF30-04BA-4D47-B56A-58EDB6DF6BFC}" srcOrd="0" destOrd="0" presId="urn:microsoft.com/office/officeart/2005/8/layout/radial5"/>
    <dgm:cxn modelId="{FB21C7B0-55E6-49D1-B58C-D0A65E8F1657}" type="presParOf" srcId="{22057C94-4E1E-42FF-9C48-2E75779D021E}" destId="{E876418F-3132-4807-B9CF-73A6FEEF2D7C}" srcOrd="8" destOrd="0" presId="urn:microsoft.com/office/officeart/2005/8/layout/radial5"/>
    <dgm:cxn modelId="{2E22FCDC-E5BD-4A98-857A-F29D93480D85}" type="presParOf" srcId="{22057C94-4E1E-42FF-9C48-2E75779D021E}" destId="{841B41BD-68EE-403A-A20E-2D5256047567}" srcOrd="9" destOrd="0" presId="urn:microsoft.com/office/officeart/2005/8/layout/radial5"/>
    <dgm:cxn modelId="{89510EF2-EE8F-45D0-9DB9-1866EE05AF64}" type="presParOf" srcId="{841B41BD-68EE-403A-A20E-2D5256047567}" destId="{4A62F7AE-AC26-4C4F-BEA3-BDF3A1D1C48E}" srcOrd="0" destOrd="0" presId="urn:microsoft.com/office/officeart/2005/8/layout/radial5"/>
    <dgm:cxn modelId="{A6034424-8BF4-421E-9FD9-81DD641A5FA9}" type="presParOf" srcId="{22057C94-4E1E-42FF-9C48-2E75779D021E}" destId="{544ABC09-6038-4725-96C5-031E97120A2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2B5575-53BD-4A31-952D-799E9D95A66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FD65C-F1A7-49F7-9BFB-43986B978DFA}">
      <dgm:prSet phldrT="[Text]" custT="1"/>
      <dgm:spPr>
        <a:solidFill>
          <a:srgbClr val="FAC090"/>
        </a:solidFill>
      </dgm:spPr>
      <dgm:t>
        <a:bodyPr/>
        <a:lstStyle/>
        <a:p>
          <a:pPr algn="just"/>
          <a:r>
            <a:rPr lang="en-US" sz="1200" b="1" u="sng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Utility Conflict Analysis</a:t>
          </a:r>
        </a:p>
      </dgm:t>
    </dgm:pt>
    <dgm:pt modelId="{00D6F14D-2926-4E45-8EE3-CDD53E93D6E9}" type="parTrans" cxnId="{BF5AE1AA-73A6-419C-B8D4-FBAD0B6AEA3F}">
      <dgm:prSet/>
      <dgm:spPr/>
      <dgm:t>
        <a:bodyPr/>
        <a:lstStyle/>
        <a:p>
          <a:endParaRPr lang="en-US"/>
        </a:p>
      </dgm:t>
    </dgm:pt>
    <dgm:pt modelId="{2F339F7E-F669-4D28-B236-0D411A031177}" type="sibTrans" cxnId="{BF5AE1AA-73A6-419C-B8D4-FBAD0B6AEA3F}">
      <dgm:prSet/>
      <dgm:spPr/>
      <dgm:t>
        <a:bodyPr/>
        <a:lstStyle/>
        <a:p>
          <a:endParaRPr lang="en-US"/>
        </a:p>
      </dgm:t>
    </dgm:pt>
    <dgm:pt modelId="{5E561D25-3FD3-4B0C-A592-8DA7B47E2053}">
      <dgm:prSet custT="1"/>
      <dgm:spPr/>
      <dgm:t>
        <a:bodyPr/>
        <a:lstStyle/>
        <a:p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Reduce 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Requests for Information (RFI</a:t>
          </a:r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), change orders, and </a:t>
          </a:r>
          <a:r>
            <a:rPr lang="en-US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claims.</a:t>
          </a:r>
          <a:endParaRPr lang="en-US" sz="1200" b="0" strike="sngStrik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1F6551-CF90-467C-BF40-1CC69C6DA8BD}" type="sibTrans" cxnId="{AAE414CB-6BEA-48A4-99DF-79DF387D74AF}">
      <dgm:prSet/>
      <dgm:spPr/>
      <dgm:t>
        <a:bodyPr/>
        <a:lstStyle/>
        <a:p>
          <a:endParaRPr lang="en-US"/>
        </a:p>
      </dgm:t>
    </dgm:pt>
    <dgm:pt modelId="{146E0975-919C-4C08-B624-6CABB2C45312}" type="parTrans" cxnId="{AAE414CB-6BEA-48A4-99DF-79DF387D74AF}">
      <dgm:prSet/>
      <dgm:spPr/>
      <dgm:t>
        <a:bodyPr/>
        <a:lstStyle/>
        <a:p>
          <a:endParaRPr lang="en-US"/>
        </a:p>
      </dgm:t>
    </dgm:pt>
    <dgm:pt modelId="{5D6538B3-252C-45C4-9691-0FD344D481A9}">
      <dgm:prSet phldrT="[Text]" custT="1"/>
      <dgm:spPr>
        <a:solidFill>
          <a:srgbClr val="FAC090"/>
        </a:solidFill>
      </dgm:spPr>
      <dgm:t>
        <a:bodyPr/>
        <a:lstStyle/>
        <a:p>
          <a:pPr algn="just"/>
          <a:r>
            <a:rPr lang="en-US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2D, </a:t>
          </a:r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3D, </a:t>
          </a:r>
          <a:r>
            <a:rPr lang="en-US" sz="1200" dirty="0" err="1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nD</a:t>
          </a:r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modeling, and clash detection tools to detect conflicts </a:t>
          </a:r>
        </a:p>
      </dgm:t>
    </dgm:pt>
    <dgm:pt modelId="{3F11AC53-E5D0-4FD2-B7B2-8541A81C88F6}" type="sibTrans" cxnId="{6FE1B912-C4CD-4F3C-A700-34B7BB4EE458}">
      <dgm:prSet/>
      <dgm:spPr/>
      <dgm:t>
        <a:bodyPr/>
        <a:lstStyle/>
        <a:p>
          <a:endParaRPr lang="en-US"/>
        </a:p>
      </dgm:t>
    </dgm:pt>
    <dgm:pt modelId="{B8840573-9517-4D12-B309-C4B52131BA73}" type="parTrans" cxnId="{6FE1B912-C4CD-4F3C-A700-34B7BB4EE458}">
      <dgm:prSet/>
      <dgm:spPr/>
      <dgm:t>
        <a:bodyPr/>
        <a:lstStyle/>
        <a:p>
          <a:endParaRPr lang="en-US"/>
        </a:p>
      </dgm:t>
    </dgm:pt>
    <dgm:pt modelId="{49AEA70E-45EC-417D-A3B0-9BE4E49B0C13}" type="pres">
      <dgm:prSet presAssocID="{6E2B5575-53BD-4A31-952D-799E9D95A66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7C7DC2-F12D-4ED2-ABB0-C218E8CFE9F9}" type="pres">
      <dgm:prSet presAssocID="{934FD65C-F1A7-49F7-9BFB-43986B978DFA}" presName="comp" presStyleCnt="0"/>
      <dgm:spPr/>
    </dgm:pt>
    <dgm:pt modelId="{315AB75F-A7AF-4439-8E9B-ABFF6910252A}" type="pres">
      <dgm:prSet presAssocID="{934FD65C-F1A7-49F7-9BFB-43986B978DFA}" presName="box" presStyleLbl="node1" presStyleIdx="0" presStyleCnt="1" custLinFactNeighborX="1277" custLinFactNeighborY="2200"/>
      <dgm:spPr/>
      <dgm:t>
        <a:bodyPr/>
        <a:lstStyle/>
        <a:p>
          <a:endParaRPr lang="en-US"/>
        </a:p>
      </dgm:t>
    </dgm:pt>
    <dgm:pt modelId="{B328BA28-A833-4A0B-8A9C-F20B89707D12}" type="pres">
      <dgm:prSet presAssocID="{934FD65C-F1A7-49F7-9BFB-43986B978DFA}" presName="img" presStyleLbl="fgImgPlace1" presStyleIdx="0" presStyleCnt="1" custScaleY="100029" custLinFactNeighborX="-669" custLinFactNeighborY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E027EB45-6F61-4477-8ECA-D8607FDEBC23}" type="pres">
      <dgm:prSet presAssocID="{934FD65C-F1A7-49F7-9BFB-43986B978DF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E1B912-C4CD-4F3C-A700-34B7BB4EE458}" srcId="{934FD65C-F1A7-49F7-9BFB-43986B978DFA}" destId="{5D6538B3-252C-45C4-9691-0FD344D481A9}" srcOrd="0" destOrd="0" parTransId="{B8840573-9517-4D12-B309-C4B52131BA73}" sibTransId="{3F11AC53-E5D0-4FD2-B7B2-8541A81C88F6}"/>
    <dgm:cxn modelId="{26919AFC-5605-4249-93C0-1360484E8A55}" type="presOf" srcId="{5E561D25-3FD3-4B0C-A592-8DA7B47E2053}" destId="{E027EB45-6F61-4477-8ECA-D8607FDEBC23}" srcOrd="1" destOrd="2" presId="urn:microsoft.com/office/officeart/2005/8/layout/vList4"/>
    <dgm:cxn modelId="{BF5AE1AA-73A6-419C-B8D4-FBAD0B6AEA3F}" srcId="{6E2B5575-53BD-4A31-952D-799E9D95A668}" destId="{934FD65C-F1A7-49F7-9BFB-43986B978DFA}" srcOrd="0" destOrd="0" parTransId="{00D6F14D-2926-4E45-8EE3-CDD53E93D6E9}" sibTransId="{2F339F7E-F669-4D28-B236-0D411A031177}"/>
    <dgm:cxn modelId="{AAE414CB-6BEA-48A4-99DF-79DF387D74AF}" srcId="{934FD65C-F1A7-49F7-9BFB-43986B978DFA}" destId="{5E561D25-3FD3-4B0C-A592-8DA7B47E2053}" srcOrd="1" destOrd="0" parTransId="{146E0975-919C-4C08-B624-6CABB2C45312}" sibTransId="{941F6551-CF90-467C-BF40-1CC69C6DA8BD}"/>
    <dgm:cxn modelId="{B69833ED-7C51-48F0-9830-F7074B65B72F}" type="presOf" srcId="{5D6538B3-252C-45C4-9691-0FD344D481A9}" destId="{315AB75F-A7AF-4439-8E9B-ABFF6910252A}" srcOrd="0" destOrd="1" presId="urn:microsoft.com/office/officeart/2005/8/layout/vList4"/>
    <dgm:cxn modelId="{B41F44BB-AC8E-484C-B3D2-1E071A066A8B}" type="presOf" srcId="{6E2B5575-53BD-4A31-952D-799E9D95A668}" destId="{49AEA70E-45EC-417D-A3B0-9BE4E49B0C13}" srcOrd="0" destOrd="0" presId="urn:microsoft.com/office/officeart/2005/8/layout/vList4"/>
    <dgm:cxn modelId="{508866A1-6FDA-4A7B-9E85-50CE21FDFD35}" type="presOf" srcId="{934FD65C-F1A7-49F7-9BFB-43986B978DFA}" destId="{E027EB45-6F61-4477-8ECA-D8607FDEBC23}" srcOrd="1" destOrd="0" presId="urn:microsoft.com/office/officeart/2005/8/layout/vList4"/>
    <dgm:cxn modelId="{9F0F39CB-62B8-45CC-9BBA-4269699DC681}" type="presOf" srcId="{934FD65C-F1A7-49F7-9BFB-43986B978DFA}" destId="{315AB75F-A7AF-4439-8E9B-ABFF6910252A}" srcOrd="0" destOrd="0" presId="urn:microsoft.com/office/officeart/2005/8/layout/vList4"/>
    <dgm:cxn modelId="{EC903F0F-4FB9-447B-8A2B-4136E4C5476E}" type="presOf" srcId="{5D6538B3-252C-45C4-9691-0FD344D481A9}" destId="{E027EB45-6F61-4477-8ECA-D8607FDEBC23}" srcOrd="1" destOrd="1" presId="urn:microsoft.com/office/officeart/2005/8/layout/vList4"/>
    <dgm:cxn modelId="{DA355CFD-AFDA-4AB3-89D7-B4AD65F4E18E}" type="presOf" srcId="{5E561D25-3FD3-4B0C-A592-8DA7B47E2053}" destId="{315AB75F-A7AF-4439-8E9B-ABFF6910252A}" srcOrd="0" destOrd="2" presId="urn:microsoft.com/office/officeart/2005/8/layout/vList4"/>
    <dgm:cxn modelId="{11034A6D-A414-4168-81C9-BB67EA1E5595}" type="presParOf" srcId="{49AEA70E-45EC-417D-A3B0-9BE4E49B0C13}" destId="{D17C7DC2-F12D-4ED2-ABB0-C218E8CFE9F9}" srcOrd="0" destOrd="0" presId="urn:microsoft.com/office/officeart/2005/8/layout/vList4"/>
    <dgm:cxn modelId="{C9836458-EFCF-4554-B860-07AD2B41D7BC}" type="presParOf" srcId="{D17C7DC2-F12D-4ED2-ABB0-C218E8CFE9F9}" destId="{315AB75F-A7AF-4439-8E9B-ABFF6910252A}" srcOrd="0" destOrd="0" presId="urn:microsoft.com/office/officeart/2005/8/layout/vList4"/>
    <dgm:cxn modelId="{02AB5D4B-64CB-4003-B405-AB38504ADA2D}" type="presParOf" srcId="{D17C7DC2-F12D-4ED2-ABB0-C218E8CFE9F9}" destId="{B328BA28-A833-4A0B-8A9C-F20B89707D12}" srcOrd="1" destOrd="0" presId="urn:microsoft.com/office/officeart/2005/8/layout/vList4"/>
    <dgm:cxn modelId="{12F2FFB7-008C-47E4-91AA-E9F2E63EA0EF}" type="presParOf" srcId="{D17C7DC2-F12D-4ED2-ABB0-C218E8CFE9F9}" destId="{E027EB45-6F61-4477-8ECA-D8607FDEBC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2B5575-53BD-4A31-952D-799E9D95A66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FD65C-F1A7-49F7-9BFB-43986B978DFA}">
      <dgm:prSet phldrT="[Text]" custT="1"/>
      <dgm:spPr>
        <a:xfrm>
          <a:off x="0" y="2387194"/>
          <a:ext cx="5924550" cy="1307350"/>
        </a:xfrm>
        <a:prstGeom prst="roundRect">
          <a:avLst>
            <a:gd name="adj" fmla="val 10000"/>
          </a:avLst>
        </a:prstGeom>
        <a:solidFill>
          <a:srgbClr val="FAC09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n-US" sz="1200" b="1" u="sng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Remote </a:t>
          </a:r>
          <a:r>
            <a:rPr lang="en-US" sz="1200" b="1" u="sng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Equipment </a:t>
          </a:r>
          <a:r>
            <a:rPr lang="en-US" sz="1200" b="1" u="sng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Monitoring</a:t>
          </a:r>
          <a:endParaRPr lang="en-US" sz="1200" b="1" u="sng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0D6F14D-2926-4E45-8EE3-CDD53E93D6E9}" type="parTrans" cxnId="{BF5AE1AA-73A6-419C-B8D4-FBAD0B6AEA3F}">
      <dgm:prSet/>
      <dgm:spPr/>
      <dgm:t>
        <a:bodyPr/>
        <a:lstStyle/>
        <a:p>
          <a:endParaRPr lang="en-US"/>
        </a:p>
      </dgm:t>
    </dgm:pt>
    <dgm:pt modelId="{2F339F7E-F669-4D28-B236-0D411A031177}" type="sibTrans" cxnId="{BF5AE1AA-73A6-419C-B8D4-FBAD0B6AEA3F}">
      <dgm:prSet/>
      <dgm:spPr/>
      <dgm:t>
        <a:bodyPr/>
        <a:lstStyle/>
        <a:p>
          <a:endParaRPr lang="en-US"/>
        </a:p>
      </dgm:t>
    </dgm:pt>
    <dgm:pt modelId="{B0F52D93-AF8B-4BCB-9ED2-A4F192DF1A5B}">
      <dgm:prSet phldrT="[Text]" custT="1"/>
      <dgm:spPr>
        <a:xfrm>
          <a:off x="0" y="0"/>
          <a:ext cx="5924550" cy="1143323"/>
        </a:xfrm>
        <a:prstGeom prst="roundRect">
          <a:avLst>
            <a:gd name="adj" fmla="val 10000"/>
          </a:avLst>
        </a:prstGeom>
        <a:solidFill>
          <a:srgbClr val="FAC09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200" b="1" u="sng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Automated </a:t>
          </a:r>
          <a:r>
            <a:rPr lang="en-US" sz="1200" b="1" u="sng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Machine Guidance (AMG)</a:t>
          </a:r>
        </a:p>
      </dgm:t>
    </dgm:pt>
    <dgm:pt modelId="{CE2716B3-44FC-4385-B461-EB78DA688A2A}" type="parTrans" cxnId="{E8DF941B-5C02-4CA4-8663-3FF6AEAA0770}">
      <dgm:prSet/>
      <dgm:spPr/>
      <dgm:t>
        <a:bodyPr/>
        <a:lstStyle/>
        <a:p>
          <a:endParaRPr lang="en-US"/>
        </a:p>
      </dgm:t>
    </dgm:pt>
    <dgm:pt modelId="{E8359B6E-0415-466A-AA6A-9AF8416DBDD9}" type="sibTrans" cxnId="{E8DF941B-5C02-4CA4-8663-3FF6AEAA0770}">
      <dgm:prSet/>
      <dgm:spPr/>
      <dgm:t>
        <a:bodyPr/>
        <a:lstStyle/>
        <a:p>
          <a:endParaRPr lang="en-US"/>
        </a:p>
      </dgm:t>
    </dgm:pt>
    <dgm:pt modelId="{5D6538B3-252C-45C4-9691-0FD344D481A9}">
      <dgm:prSet phldrT="[Text]" custT="1"/>
      <dgm:spPr>
        <a:xfrm>
          <a:off x="0" y="2387194"/>
          <a:ext cx="5924550" cy="1307350"/>
        </a:xfrm>
        <a:prstGeom prst="roundRect">
          <a:avLst>
            <a:gd name="adj" fmla="val 10000"/>
          </a:avLst>
        </a:prstGeom>
        <a:solidFill>
          <a:srgbClr val="FAC09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Also </a:t>
          </a: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known as Equipment Telematics</a:t>
          </a:r>
          <a:endParaRPr lang="en-US" sz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F11AC53-E5D0-4FD2-B7B2-8541A81C88F6}" type="sibTrans" cxnId="{6FE1B912-C4CD-4F3C-A700-34B7BB4EE458}">
      <dgm:prSet/>
      <dgm:spPr/>
      <dgm:t>
        <a:bodyPr/>
        <a:lstStyle/>
        <a:p>
          <a:endParaRPr lang="en-US"/>
        </a:p>
      </dgm:t>
    </dgm:pt>
    <dgm:pt modelId="{B8840573-9517-4D12-B309-C4B52131BA73}" type="parTrans" cxnId="{6FE1B912-C4CD-4F3C-A700-34B7BB4EE458}">
      <dgm:prSet/>
      <dgm:spPr/>
      <dgm:t>
        <a:bodyPr/>
        <a:lstStyle/>
        <a:p>
          <a:endParaRPr lang="en-US"/>
        </a:p>
      </dgm:t>
    </dgm:pt>
    <dgm:pt modelId="{19672EA2-48B3-4443-A479-51BD2229B9DC}">
      <dgm:prSet phldrT="[Text]" custT="1"/>
      <dgm:spPr>
        <a:xfrm>
          <a:off x="0" y="1245361"/>
          <a:ext cx="5924550" cy="1081976"/>
        </a:xfrm>
        <a:prstGeom prst="roundRect">
          <a:avLst>
            <a:gd name="adj" fmla="val 10000"/>
          </a:avLst>
        </a:prstGeom>
        <a:solidFill>
          <a:srgbClr val="FAC09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200" b="1" u="sng" dirty="0" err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Inetlliegent</a:t>
          </a:r>
          <a:r>
            <a:rPr lang="en-US" sz="1200" b="1" u="sng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Compaction (IC)</a:t>
          </a:r>
        </a:p>
      </dgm:t>
    </dgm:pt>
    <dgm:pt modelId="{1CD17268-9505-40F9-A117-F2C78980ACF0}" type="parTrans" cxnId="{4D816DC2-7EAB-47EF-8D36-C9EB68398AE4}">
      <dgm:prSet/>
      <dgm:spPr/>
      <dgm:t>
        <a:bodyPr/>
        <a:lstStyle/>
        <a:p>
          <a:endParaRPr lang="en-US"/>
        </a:p>
      </dgm:t>
    </dgm:pt>
    <dgm:pt modelId="{4ECB3974-F66A-428D-8B2C-01FE6414B638}" type="sibTrans" cxnId="{4D816DC2-7EAB-47EF-8D36-C9EB68398AE4}">
      <dgm:prSet/>
      <dgm:spPr/>
      <dgm:t>
        <a:bodyPr/>
        <a:lstStyle/>
        <a:p>
          <a:endParaRPr lang="en-US"/>
        </a:p>
      </dgm:t>
    </dgm:pt>
    <dgm:pt modelId="{74E5030F-C3BB-485E-A24D-FA4CE94CD527}">
      <dgm:prSet phldrT="[Text]" custT="1"/>
      <dgm:spPr>
        <a:xfrm>
          <a:off x="0" y="0"/>
          <a:ext cx="5924550" cy="1143323"/>
        </a:xfrm>
        <a:prstGeom prst="roundRect">
          <a:avLst>
            <a:gd name="adj" fmla="val 10000"/>
          </a:avLst>
        </a:prstGeom>
        <a:solidFill>
          <a:srgbClr val="FAC09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 rtl="0"/>
          <a:r>
            <a:rPr lang="en-US" sz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3D terrain models and </a:t>
          </a:r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GPS/RTS automate 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construction </a:t>
          </a:r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operations (excavation, grading, asphalt/concrete paving)</a:t>
          </a:r>
          <a:endParaRPr lang="en-US" sz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3B44AFD-FC69-4698-A649-53F32E5DC291}" type="sibTrans" cxnId="{6EDC5544-762A-4E3B-8795-4A4E2C2D8E7D}">
      <dgm:prSet/>
      <dgm:spPr/>
      <dgm:t>
        <a:bodyPr/>
        <a:lstStyle/>
        <a:p>
          <a:endParaRPr lang="en-US"/>
        </a:p>
      </dgm:t>
    </dgm:pt>
    <dgm:pt modelId="{6BCB183A-2064-430D-9F25-868FB460B1AD}" type="parTrans" cxnId="{6EDC5544-762A-4E3B-8795-4A4E2C2D8E7D}">
      <dgm:prSet/>
      <dgm:spPr/>
      <dgm:t>
        <a:bodyPr/>
        <a:lstStyle/>
        <a:p>
          <a:endParaRPr lang="en-US"/>
        </a:p>
      </dgm:t>
    </dgm:pt>
    <dgm:pt modelId="{AB0247CE-33CD-4E2E-A625-B31ECEC38C14}">
      <dgm:prSet phldrT="[Text]" custT="1"/>
      <dgm:spPr>
        <a:xfrm>
          <a:off x="0" y="1245361"/>
          <a:ext cx="5924550" cy="1081976"/>
        </a:xfrm>
        <a:prstGeom prst="roundRect">
          <a:avLst>
            <a:gd name="adj" fmla="val 10000"/>
          </a:avLst>
        </a:prstGeom>
        <a:solidFill>
          <a:srgbClr val="FAC09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n-US" sz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GPS and IMS </a:t>
          </a:r>
          <a:r>
            <a:rPr lang="en-US" sz="1200" strike="noStrike" baseline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 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promote </a:t>
          </a:r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efficient 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compaction of soils and </a:t>
          </a:r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pavements</a:t>
          </a:r>
          <a:endParaRPr lang="en-US" sz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D909992-4063-4A90-9663-376B971683F5}" type="sibTrans" cxnId="{E9CEB0E9-0A53-427E-B18B-0E2F7022413E}">
      <dgm:prSet/>
      <dgm:spPr/>
      <dgm:t>
        <a:bodyPr/>
        <a:lstStyle/>
        <a:p>
          <a:endParaRPr lang="en-US"/>
        </a:p>
      </dgm:t>
    </dgm:pt>
    <dgm:pt modelId="{B77A2431-B37F-4155-971E-3D9BB4F62988}" type="parTrans" cxnId="{E9CEB0E9-0A53-427E-B18B-0E2F7022413E}">
      <dgm:prSet/>
      <dgm:spPr/>
      <dgm:t>
        <a:bodyPr/>
        <a:lstStyle/>
        <a:p>
          <a:endParaRPr lang="en-US"/>
        </a:p>
      </dgm:t>
    </dgm:pt>
    <dgm:pt modelId="{C96A6A06-8E3C-4ACE-B54B-41DAF5624144}">
      <dgm:prSet custT="1"/>
      <dgm:spPr>
        <a:xfrm>
          <a:off x="0" y="0"/>
          <a:ext cx="5924550" cy="1143323"/>
        </a:xfrm>
        <a:prstGeom prst="roundRect">
          <a:avLst>
            <a:gd name="adj" fmla="val 10000"/>
          </a:avLst>
        </a:prstGeom>
        <a:solidFill>
          <a:srgbClr val="FAC09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Increases productivity and safety </a:t>
          </a: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on-site, reduces rework,  </a:t>
          </a:r>
          <a:r>
            <a:rPr lang="en-US" sz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and helps in QA/QC checks </a:t>
          </a:r>
        </a:p>
      </dgm:t>
    </dgm:pt>
    <dgm:pt modelId="{9DA3C0CA-0BA7-4AD2-A8F5-C92532DC936E}" type="parTrans" cxnId="{B77B13FD-C7C7-47E8-84B4-56E08D8A8462}">
      <dgm:prSet/>
      <dgm:spPr/>
      <dgm:t>
        <a:bodyPr/>
        <a:lstStyle/>
        <a:p>
          <a:endParaRPr lang="en-US"/>
        </a:p>
      </dgm:t>
    </dgm:pt>
    <dgm:pt modelId="{E7754D68-8D92-46B4-85F2-0D7AC6792DE2}" type="sibTrans" cxnId="{B77B13FD-C7C7-47E8-84B4-56E08D8A8462}">
      <dgm:prSet/>
      <dgm:spPr/>
      <dgm:t>
        <a:bodyPr/>
        <a:lstStyle/>
        <a:p>
          <a:endParaRPr lang="en-US"/>
        </a:p>
      </dgm:t>
    </dgm:pt>
    <dgm:pt modelId="{142965B3-6B12-44CD-9577-54B461265FDD}">
      <dgm:prSet custT="1"/>
      <dgm:spPr>
        <a:xfrm>
          <a:off x="0" y="1245361"/>
          <a:ext cx="5924550" cy="1081976"/>
        </a:xfrm>
        <a:prstGeom prst="roundRect">
          <a:avLst>
            <a:gd name="adj" fmla="val 10000"/>
          </a:avLst>
        </a:prstGeom>
        <a:solidFill>
          <a:srgbClr val="FAC09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Improves quality of pavements</a:t>
          </a:r>
        </a:p>
      </dgm:t>
    </dgm:pt>
    <dgm:pt modelId="{91E94EDC-6993-4DAE-BD35-783079321B37}" type="parTrans" cxnId="{73F61F23-CC36-4DAC-BC78-A8B0801596AD}">
      <dgm:prSet/>
      <dgm:spPr/>
      <dgm:t>
        <a:bodyPr/>
        <a:lstStyle/>
        <a:p>
          <a:endParaRPr lang="en-US"/>
        </a:p>
      </dgm:t>
    </dgm:pt>
    <dgm:pt modelId="{6C9FD65A-247E-4B3C-90EE-1C0417EAD4C1}" type="sibTrans" cxnId="{73F61F23-CC36-4DAC-BC78-A8B0801596AD}">
      <dgm:prSet/>
      <dgm:spPr/>
      <dgm:t>
        <a:bodyPr/>
        <a:lstStyle/>
        <a:p>
          <a:endParaRPr lang="en-US"/>
        </a:p>
      </dgm:t>
    </dgm:pt>
    <dgm:pt modelId="{E9EC06BF-53D7-40D8-BC99-FCD91CF80267}">
      <dgm:prSet custT="1"/>
      <dgm:spPr>
        <a:xfrm>
          <a:off x="0" y="2387194"/>
          <a:ext cx="5924550" cy="1307350"/>
        </a:xfrm>
        <a:prstGeom prst="roundRect">
          <a:avLst>
            <a:gd name="adj" fmla="val 10000"/>
          </a:avLst>
        </a:prstGeom>
        <a:solidFill>
          <a:srgbClr val="FAC09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 sz="1200" dirty="0" smtClean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8AD505B-3A95-495D-8C74-6C14030FAFD0}" type="parTrans" cxnId="{F411534D-796C-4550-99D0-3085DD14136D}">
      <dgm:prSet/>
      <dgm:spPr/>
      <dgm:t>
        <a:bodyPr/>
        <a:lstStyle/>
        <a:p>
          <a:endParaRPr lang="en-US"/>
        </a:p>
      </dgm:t>
    </dgm:pt>
    <dgm:pt modelId="{4C30235F-C255-453D-A662-FAE2517E06AB}" type="sibTrans" cxnId="{F411534D-796C-4550-99D0-3085DD14136D}">
      <dgm:prSet/>
      <dgm:spPr/>
      <dgm:t>
        <a:bodyPr/>
        <a:lstStyle/>
        <a:p>
          <a:endParaRPr lang="en-US"/>
        </a:p>
      </dgm:t>
    </dgm:pt>
    <dgm:pt modelId="{9BE26F1E-50C3-45FA-875C-4C0D378293B3}">
      <dgm:prSet phldrT="[Text]" custT="1"/>
      <dgm:spPr>
        <a:xfrm>
          <a:off x="0" y="2387194"/>
          <a:ext cx="5924550" cy="1307350"/>
        </a:xfrm>
        <a:solidFill>
          <a:srgbClr val="FAC09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Uses GPS/RTN connectivity to remotely monitor and control equipment operations</a:t>
          </a:r>
          <a:endParaRPr lang="en-US" sz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5AA7405-F7B6-457C-A0C8-C0BC44FEB875}" type="parTrans" cxnId="{3B75BF3A-3BF4-4DE7-B5C1-94932725F5E2}">
      <dgm:prSet/>
      <dgm:spPr/>
      <dgm:t>
        <a:bodyPr/>
        <a:lstStyle/>
        <a:p>
          <a:endParaRPr lang="en-US"/>
        </a:p>
      </dgm:t>
    </dgm:pt>
    <dgm:pt modelId="{DD8172AB-782F-414C-9F90-5C316074F8E9}" type="sibTrans" cxnId="{3B75BF3A-3BF4-4DE7-B5C1-94932725F5E2}">
      <dgm:prSet/>
      <dgm:spPr/>
      <dgm:t>
        <a:bodyPr/>
        <a:lstStyle/>
        <a:p>
          <a:endParaRPr lang="en-US"/>
        </a:p>
      </dgm:t>
    </dgm:pt>
    <dgm:pt modelId="{56A900A2-A676-4EEE-B866-7DDCCBAE1E11}">
      <dgm:prSet custT="1"/>
      <dgm:spPr>
        <a:xfrm>
          <a:off x="0" y="1245361"/>
          <a:ext cx="5924550" cy="1081976"/>
        </a:xfrm>
        <a:solidFill>
          <a:srgbClr val="FAC09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May result in time/cost savings</a:t>
          </a:r>
        </a:p>
      </dgm:t>
    </dgm:pt>
    <dgm:pt modelId="{4A717C28-0EE4-4DAD-B254-5745C75A63E6}" type="parTrans" cxnId="{33D7B834-2187-420D-BAE5-807619D02373}">
      <dgm:prSet/>
      <dgm:spPr/>
      <dgm:t>
        <a:bodyPr/>
        <a:lstStyle/>
        <a:p>
          <a:endParaRPr lang="en-US"/>
        </a:p>
      </dgm:t>
    </dgm:pt>
    <dgm:pt modelId="{A9341897-843F-422F-8AF6-0444340D5C93}" type="sibTrans" cxnId="{33D7B834-2187-420D-BAE5-807619D02373}">
      <dgm:prSet/>
      <dgm:spPr/>
      <dgm:t>
        <a:bodyPr/>
        <a:lstStyle/>
        <a:p>
          <a:endParaRPr lang="en-US"/>
        </a:p>
      </dgm:t>
    </dgm:pt>
    <dgm:pt modelId="{BCE19B2D-3BEE-4123-A79C-28D1DE5FD6CC}">
      <dgm:prSet phldrT="[Text]" custT="1"/>
      <dgm:spPr>
        <a:xfrm>
          <a:off x="0" y="2387194"/>
          <a:ext cx="5924550" cy="1307350"/>
        </a:xfrm>
        <a:solidFill>
          <a:srgbClr val="FAC09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Reduces idle time, increases utilization rate, optimizes labor productivity</a:t>
          </a:r>
          <a:endParaRPr lang="en-US" sz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5E79F4C-BBB5-49B0-9206-EEE8DC531A08}" type="parTrans" cxnId="{9A8F6D0F-9E81-4617-886C-1A1E65F7155B}">
      <dgm:prSet/>
      <dgm:spPr/>
      <dgm:t>
        <a:bodyPr/>
        <a:lstStyle/>
        <a:p>
          <a:endParaRPr lang="en-US"/>
        </a:p>
      </dgm:t>
    </dgm:pt>
    <dgm:pt modelId="{0C401B68-DAC9-4A2E-966D-92D2B99C0699}" type="sibTrans" cxnId="{9A8F6D0F-9E81-4617-886C-1A1E65F7155B}">
      <dgm:prSet/>
      <dgm:spPr/>
      <dgm:t>
        <a:bodyPr/>
        <a:lstStyle/>
        <a:p>
          <a:endParaRPr lang="en-US"/>
        </a:p>
      </dgm:t>
    </dgm:pt>
    <dgm:pt modelId="{49AEA70E-45EC-417D-A3B0-9BE4E49B0C13}" type="pres">
      <dgm:prSet presAssocID="{6E2B5575-53BD-4A31-952D-799E9D95A66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0A7B50-7DA1-409B-BF63-D657C1C99BCE}" type="pres">
      <dgm:prSet presAssocID="{B0F52D93-AF8B-4BCB-9ED2-A4F192DF1A5B}" presName="comp" presStyleCnt="0"/>
      <dgm:spPr/>
    </dgm:pt>
    <dgm:pt modelId="{6C6AFCA9-02D4-4FC1-805D-55944490DD08}" type="pres">
      <dgm:prSet presAssocID="{B0F52D93-AF8B-4BCB-9ED2-A4F192DF1A5B}" presName="box" presStyleLbl="node1" presStyleIdx="0" presStyleCnt="3" custScaleY="105057" custLinFactNeighborX="-169" custLinFactNeighborY="5835"/>
      <dgm:spPr/>
      <dgm:t>
        <a:bodyPr/>
        <a:lstStyle/>
        <a:p>
          <a:endParaRPr lang="en-US"/>
        </a:p>
      </dgm:t>
    </dgm:pt>
    <dgm:pt modelId="{21F01ABC-9166-4535-A170-B47ED516B707}" type="pres">
      <dgm:prSet presAssocID="{B0F52D93-AF8B-4BCB-9ED2-A4F192DF1A5B}" presName="img" presStyleLbl="fgImgPlace1" presStyleIdx="0" presStyleCnt="3" custScaleY="93236"/>
      <dgm:spPr>
        <a:xfrm>
          <a:off x="108828" y="165791"/>
          <a:ext cx="1184910" cy="8117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9736C757-CD41-4560-A607-818121DB9EF8}" type="pres">
      <dgm:prSet presAssocID="{B0F52D93-AF8B-4BCB-9ED2-A4F192DF1A5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10F40-0916-44F8-AA9E-1541A8895C02}" type="pres">
      <dgm:prSet presAssocID="{E8359B6E-0415-466A-AA6A-9AF8416DBDD9}" presName="spacer" presStyleCnt="0"/>
      <dgm:spPr/>
    </dgm:pt>
    <dgm:pt modelId="{D0FBF430-6E77-4782-BA04-21D208E75A14}" type="pres">
      <dgm:prSet presAssocID="{19672EA2-48B3-4443-A479-51BD2229B9DC}" presName="comp" presStyleCnt="0"/>
      <dgm:spPr/>
    </dgm:pt>
    <dgm:pt modelId="{31C1134A-8550-4FA9-8AA5-97D4EC0CD34D}" type="pres">
      <dgm:prSet presAssocID="{19672EA2-48B3-4443-A479-51BD2229B9DC}" presName="box" presStyleLbl="node1" presStyleIdx="1" presStyleCnt="3" custScaleY="99420" custLinFactNeighborY="-62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E9D0C4F-51DF-44AD-80BF-FD07A2206028}" type="pres">
      <dgm:prSet presAssocID="{19672EA2-48B3-4443-A479-51BD2229B9DC}" presName="img" presStyleLbl="fgImgPlace1" presStyleIdx="1" presStyleCnt="3"/>
      <dgm:spPr>
        <a:xfrm>
          <a:off x="108828" y="1357825"/>
          <a:ext cx="1184910" cy="8706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347A6F2-6B15-49B9-B56D-90D20E48B09B}" type="pres">
      <dgm:prSet presAssocID="{19672EA2-48B3-4443-A479-51BD2229B9D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582C0-D03A-45AB-840E-9ACAAC62A3F6}" type="pres">
      <dgm:prSet presAssocID="{4ECB3974-F66A-428D-8B2C-01FE6414B638}" presName="spacer" presStyleCnt="0"/>
      <dgm:spPr/>
    </dgm:pt>
    <dgm:pt modelId="{D17C7DC2-F12D-4ED2-ABB0-C218E8CFE9F9}" type="pres">
      <dgm:prSet presAssocID="{934FD65C-F1A7-49F7-9BFB-43986B978DFA}" presName="comp" presStyleCnt="0"/>
      <dgm:spPr/>
    </dgm:pt>
    <dgm:pt modelId="{315AB75F-A7AF-4439-8E9B-ABFF6910252A}" type="pres">
      <dgm:prSet presAssocID="{934FD65C-F1A7-49F7-9BFB-43986B978DFA}" presName="box" presStyleLbl="node1" presStyleIdx="2" presStyleCnt="3" custScaleY="120129" custLinFactNeighborY="-512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328BA28-A833-4A0B-8A9C-F20B89707D12}" type="pres">
      <dgm:prSet presAssocID="{934FD65C-F1A7-49F7-9BFB-43986B978DFA}" presName="img" presStyleLbl="fgImgPlace1" presStyleIdx="2" presStyleCnt="3" custLinFactNeighborY="-6402"/>
      <dgm:spPr>
        <a:xfrm>
          <a:off x="108828" y="2605580"/>
          <a:ext cx="1184910" cy="8706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027EB45-6F61-4477-8ECA-D8607FDEBC23}" type="pres">
      <dgm:prSet presAssocID="{934FD65C-F1A7-49F7-9BFB-43986B978DF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4811D6-9324-4554-979A-94A0C1102B2D}" type="presOf" srcId="{19672EA2-48B3-4443-A479-51BD2229B9DC}" destId="{3347A6F2-6B15-49B9-B56D-90D20E48B09B}" srcOrd="1" destOrd="0" presId="urn:microsoft.com/office/officeart/2005/8/layout/vList4"/>
    <dgm:cxn modelId="{1FF3A8C0-19BC-45DB-926D-5C1936EBC080}" type="presOf" srcId="{6E2B5575-53BD-4A31-952D-799E9D95A668}" destId="{49AEA70E-45EC-417D-A3B0-9BE4E49B0C13}" srcOrd="0" destOrd="0" presId="urn:microsoft.com/office/officeart/2005/8/layout/vList4"/>
    <dgm:cxn modelId="{C1F28456-0223-44A7-99B1-BDF52A694E10}" type="presOf" srcId="{142965B3-6B12-44CD-9577-54B461265FDD}" destId="{3347A6F2-6B15-49B9-B56D-90D20E48B09B}" srcOrd="1" destOrd="2" presId="urn:microsoft.com/office/officeart/2005/8/layout/vList4"/>
    <dgm:cxn modelId="{D7514480-AA43-405E-9D6C-2F0AD5D1B0E1}" type="presOf" srcId="{E9EC06BF-53D7-40D8-BC99-FCD91CF80267}" destId="{E027EB45-6F61-4477-8ECA-D8607FDEBC23}" srcOrd="1" destOrd="4" presId="urn:microsoft.com/office/officeart/2005/8/layout/vList4"/>
    <dgm:cxn modelId="{4F0F532C-E7DF-4121-A83A-2B7770F20019}" type="presOf" srcId="{5D6538B3-252C-45C4-9691-0FD344D481A9}" destId="{E027EB45-6F61-4477-8ECA-D8607FDEBC23}" srcOrd="1" destOrd="1" presId="urn:microsoft.com/office/officeart/2005/8/layout/vList4"/>
    <dgm:cxn modelId="{B5011AAC-147E-41D1-A352-DDB6EB8B1AD8}" type="presOf" srcId="{142965B3-6B12-44CD-9577-54B461265FDD}" destId="{31C1134A-8550-4FA9-8AA5-97D4EC0CD34D}" srcOrd="0" destOrd="2" presId="urn:microsoft.com/office/officeart/2005/8/layout/vList4"/>
    <dgm:cxn modelId="{9A8F6D0F-9E81-4617-886C-1A1E65F7155B}" srcId="{934FD65C-F1A7-49F7-9BFB-43986B978DFA}" destId="{BCE19B2D-3BEE-4123-A79C-28D1DE5FD6CC}" srcOrd="2" destOrd="0" parTransId="{55E79F4C-BBB5-49B0-9206-EEE8DC531A08}" sibTransId="{0C401B68-DAC9-4A2E-966D-92D2B99C0699}"/>
    <dgm:cxn modelId="{F84D4682-881B-4B41-98F0-CCE685F48A38}" type="presOf" srcId="{BCE19B2D-3BEE-4123-A79C-28D1DE5FD6CC}" destId="{315AB75F-A7AF-4439-8E9B-ABFF6910252A}" srcOrd="0" destOrd="3" presId="urn:microsoft.com/office/officeart/2005/8/layout/vList4"/>
    <dgm:cxn modelId="{4D816DC2-7EAB-47EF-8D36-C9EB68398AE4}" srcId="{6E2B5575-53BD-4A31-952D-799E9D95A668}" destId="{19672EA2-48B3-4443-A479-51BD2229B9DC}" srcOrd="1" destOrd="0" parTransId="{1CD17268-9505-40F9-A117-F2C78980ACF0}" sibTransId="{4ECB3974-F66A-428D-8B2C-01FE6414B638}"/>
    <dgm:cxn modelId="{49EE846B-6643-416E-9498-E6E27142E709}" type="presOf" srcId="{AB0247CE-33CD-4E2E-A625-B31ECEC38C14}" destId="{3347A6F2-6B15-49B9-B56D-90D20E48B09B}" srcOrd="1" destOrd="1" presId="urn:microsoft.com/office/officeart/2005/8/layout/vList4"/>
    <dgm:cxn modelId="{07CA6B09-889F-4CF5-9CA5-80ACF6585C9D}" type="presOf" srcId="{C96A6A06-8E3C-4ACE-B54B-41DAF5624144}" destId="{9736C757-CD41-4560-A607-818121DB9EF8}" srcOrd="1" destOrd="2" presId="urn:microsoft.com/office/officeart/2005/8/layout/vList4"/>
    <dgm:cxn modelId="{429E741D-8F47-4F5A-886C-C56A80DF8442}" type="presOf" srcId="{934FD65C-F1A7-49F7-9BFB-43986B978DFA}" destId="{315AB75F-A7AF-4439-8E9B-ABFF6910252A}" srcOrd="0" destOrd="0" presId="urn:microsoft.com/office/officeart/2005/8/layout/vList4"/>
    <dgm:cxn modelId="{8BB4A1BB-7EE5-4660-AFA5-086631A89CC8}" type="presOf" srcId="{9BE26F1E-50C3-45FA-875C-4C0D378293B3}" destId="{E027EB45-6F61-4477-8ECA-D8607FDEBC23}" srcOrd="1" destOrd="2" presId="urn:microsoft.com/office/officeart/2005/8/layout/vList4"/>
    <dgm:cxn modelId="{FECF9FC6-F676-4E8A-BDB9-48CCB9FB082F}" type="presOf" srcId="{9BE26F1E-50C3-45FA-875C-4C0D378293B3}" destId="{315AB75F-A7AF-4439-8E9B-ABFF6910252A}" srcOrd="0" destOrd="2" presId="urn:microsoft.com/office/officeart/2005/8/layout/vList4"/>
    <dgm:cxn modelId="{598BA88E-9403-4A95-BBD3-18B59708A6C8}" type="presOf" srcId="{B0F52D93-AF8B-4BCB-9ED2-A4F192DF1A5B}" destId="{9736C757-CD41-4560-A607-818121DB9EF8}" srcOrd="1" destOrd="0" presId="urn:microsoft.com/office/officeart/2005/8/layout/vList4"/>
    <dgm:cxn modelId="{F411534D-796C-4550-99D0-3085DD14136D}" srcId="{934FD65C-F1A7-49F7-9BFB-43986B978DFA}" destId="{E9EC06BF-53D7-40D8-BC99-FCD91CF80267}" srcOrd="3" destOrd="0" parTransId="{B8AD505B-3A95-495D-8C74-6C14030FAFD0}" sibTransId="{4C30235F-C255-453D-A662-FAE2517E06AB}"/>
    <dgm:cxn modelId="{48591127-F352-48F4-933C-C07CBBE16481}" type="presOf" srcId="{19672EA2-48B3-4443-A479-51BD2229B9DC}" destId="{31C1134A-8550-4FA9-8AA5-97D4EC0CD34D}" srcOrd="0" destOrd="0" presId="urn:microsoft.com/office/officeart/2005/8/layout/vList4"/>
    <dgm:cxn modelId="{635BAF35-074D-4DF5-8032-E41D90D1E81D}" type="presOf" srcId="{934FD65C-F1A7-49F7-9BFB-43986B978DFA}" destId="{E027EB45-6F61-4477-8ECA-D8607FDEBC23}" srcOrd="1" destOrd="0" presId="urn:microsoft.com/office/officeart/2005/8/layout/vList4"/>
    <dgm:cxn modelId="{6FE1B912-C4CD-4F3C-A700-34B7BB4EE458}" srcId="{934FD65C-F1A7-49F7-9BFB-43986B978DFA}" destId="{5D6538B3-252C-45C4-9691-0FD344D481A9}" srcOrd="0" destOrd="0" parTransId="{B8840573-9517-4D12-B309-C4B52131BA73}" sibTransId="{3F11AC53-E5D0-4FD2-B7B2-8541A81C88F6}"/>
    <dgm:cxn modelId="{BF5AE1AA-73A6-419C-B8D4-FBAD0B6AEA3F}" srcId="{6E2B5575-53BD-4A31-952D-799E9D95A668}" destId="{934FD65C-F1A7-49F7-9BFB-43986B978DFA}" srcOrd="2" destOrd="0" parTransId="{00D6F14D-2926-4E45-8EE3-CDD53E93D6E9}" sibTransId="{2F339F7E-F669-4D28-B236-0D411A031177}"/>
    <dgm:cxn modelId="{51128092-BD37-4824-83BF-91811BBD9DB3}" type="presOf" srcId="{56A900A2-A676-4EEE-B866-7DDCCBAE1E11}" destId="{31C1134A-8550-4FA9-8AA5-97D4EC0CD34D}" srcOrd="0" destOrd="3" presId="urn:microsoft.com/office/officeart/2005/8/layout/vList4"/>
    <dgm:cxn modelId="{6EDC5544-762A-4E3B-8795-4A4E2C2D8E7D}" srcId="{B0F52D93-AF8B-4BCB-9ED2-A4F192DF1A5B}" destId="{74E5030F-C3BB-485E-A24D-FA4CE94CD527}" srcOrd="0" destOrd="0" parTransId="{6BCB183A-2064-430D-9F25-868FB460B1AD}" sibTransId="{B3B44AFD-FC69-4698-A649-53F32E5DC291}"/>
    <dgm:cxn modelId="{73F61F23-CC36-4DAC-BC78-A8B0801596AD}" srcId="{19672EA2-48B3-4443-A479-51BD2229B9DC}" destId="{142965B3-6B12-44CD-9577-54B461265FDD}" srcOrd="1" destOrd="0" parTransId="{91E94EDC-6993-4DAE-BD35-783079321B37}" sibTransId="{6C9FD65A-247E-4B3C-90EE-1C0417EAD4C1}"/>
    <dgm:cxn modelId="{7BF742C2-E485-4314-A289-8DCD050F4039}" type="presOf" srcId="{AB0247CE-33CD-4E2E-A625-B31ECEC38C14}" destId="{31C1134A-8550-4FA9-8AA5-97D4EC0CD34D}" srcOrd="0" destOrd="1" presId="urn:microsoft.com/office/officeart/2005/8/layout/vList4"/>
    <dgm:cxn modelId="{3B75BF3A-3BF4-4DE7-B5C1-94932725F5E2}" srcId="{934FD65C-F1A7-49F7-9BFB-43986B978DFA}" destId="{9BE26F1E-50C3-45FA-875C-4C0D378293B3}" srcOrd="1" destOrd="0" parTransId="{B5AA7405-F7B6-457C-A0C8-C0BC44FEB875}" sibTransId="{DD8172AB-782F-414C-9F90-5C316074F8E9}"/>
    <dgm:cxn modelId="{12E3F89C-3064-4177-9398-8182BB1E20A3}" type="presOf" srcId="{BCE19B2D-3BEE-4123-A79C-28D1DE5FD6CC}" destId="{E027EB45-6F61-4477-8ECA-D8607FDEBC23}" srcOrd="1" destOrd="3" presId="urn:microsoft.com/office/officeart/2005/8/layout/vList4"/>
    <dgm:cxn modelId="{EF98A509-C868-4E5D-88F7-DB3312B2A58B}" type="presOf" srcId="{E9EC06BF-53D7-40D8-BC99-FCD91CF80267}" destId="{315AB75F-A7AF-4439-8E9B-ABFF6910252A}" srcOrd="0" destOrd="4" presId="urn:microsoft.com/office/officeart/2005/8/layout/vList4"/>
    <dgm:cxn modelId="{BF33F50D-03C4-406A-9D2C-D56C81B89684}" type="presOf" srcId="{56A900A2-A676-4EEE-B866-7DDCCBAE1E11}" destId="{3347A6F2-6B15-49B9-B56D-90D20E48B09B}" srcOrd="1" destOrd="3" presId="urn:microsoft.com/office/officeart/2005/8/layout/vList4"/>
    <dgm:cxn modelId="{B77B13FD-C7C7-47E8-84B4-56E08D8A8462}" srcId="{B0F52D93-AF8B-4BCB-9ED2-A4F192DF1A5B}" destId="{C96A6A06-8E3C-4ACE-B54B-41DAF5624144}" srcOrd="1" destOrd="0" parTransId="{9DA3C0CA-0BA7-4AD2-A8F5-C92532DC936E}" sibTransId="{E7754D68-8D92-46B4-85F2-0D7AC6792DE2}"/>
    <dgm:cxn modelId="{B12B7217-E0D1-45FE-96BF-A3E983AA85DD}" type="presOf" srcId="{C96A6A06-8E3C-4ACE-B54B-41DAF5624144}" destId="{6C6AFCA9-02D4-4FC1-805D-55944490DD08}" srcOrd="0" destOrd="2" presId="urn:microsoft.com/office/officeart/2005/8/layout/vList4"/>
    <dgm:cxn modelId="{501DDF9D-A074-4E16-A56E-D0147EBB83C9}" type="presOf" srcId="{74E5030F-C3BB-485E-A24D-FA4CE94CD527}" destId="{6C6AFCA9-02D4-4FC1-805D-55944490DD08}" srcOrd="0" destOrd="1" presId="urn:microsoft.com/office/officeart/2005/8/layout/vList4"/>
    <dgm:cxn modelId="{CD4B557C-3D64-4921-90A0-431DBB847C04}" type="presOf" srcId="{B0F52D93-AF8B-4BCB-9ED2-A4F192DF1A5B}" destId="{6C6AFCA9-02D4-4FC1-805D-55944490DD08}" srcOrd="0" destOrd="0" presId="urn:microsoft.com/office/officeart/2005/8/layout/vList4"/>
    <dgm:cxn modelId="{104C8123-2CBA-46AD-99D5-67612C2562C1}" type="presOf" srcId="{74E5030F-C3BB-485E-A24D-FA4CE94CD527}" destId="{9736C757-CD41-4560-A607-818121DB9EF8}" srcOrd="1" destOrd="1" presId="urn:microsoft.com/office/officeart/2005/8/layout/vList4"/>
    <dgm:cxn modelId="{E9CEB0E9-0A53-427E-B18B-0E2F7022413E}" srcId="{19672EA2-48B3-4443-A479-51BD2229B9DC}" destId="{AB0247CE-33CD-4E2E-A625-B31ECEC38C14}" srcOrd="0" destOrd="0" parTransId="{B77A2431-B37F-4155-971E-3D9BB4F62988}" sibTransId="{6D909992-4063-4A90-9663-376B971683F5}"/>
    <dgm:cxn modelId="{33D7B834-2187-420D-BAE5-807619D02373}" srcId="{19672EA2-48B3-4443-A479-51BD2229B9DC}" destId="{56A900A2-A676-4EEE-B866-7DDCCBAE1E11}" srcOrd="2" destOrd="0" parTransId="{4A717C28-0EE4-4DAD-B254-5745C75A63E6}" sibTransId="{A9341897-843F-422F-8AF6-0444340D5C93}"/>
    <dgm:cxn modelId="{BAF45A0B-3C0D-40F7-A57E-71450EB217D6}" type="presOf" srcId="{5D6538B3-252C-45C4-9691-0FD344D481A9}" destId="{315AB75F-A7AF-4439-8E9B-ABFF6910252A}" srcOrd="0" destOrd="1" presId="urn:microsoft.com/office/officeart/2005/8/layout/vList4"/>
    <dgm:cxn modelId="{E8DF941B-5C02-4CA4-8663-3FF6AEAA0770}" srcId="{6E2B5575-53BD-4A31-952D-799E9D95A668}" destId="{B0F52D93-AF8B-4BCB-9ED2-A4F192DF1A5B}" srcOrd="0" destOrd="0" parTransId="{CE2716B3-44FC-4385-B461-EB78DA688A2A}" sibTransId="{E8359B6E-0415-466A-AA6A-9AF8416DBDD9}"/>
    <dgm:cxn modelId="{FE55D7A8-BDC4-4976-B6F3-E439B0FAB3E8}" type="presParOf" srcId="{49AEA70E-45EC-417D-A3B0-9BE4E49B0C13}" destId="{470A7B50-7DA1-409B-BF63-D657C1C99BCE}" srcOrd="0" destOrd="0" presId="urn:microsoft.com/office/officeart/2005/8/layout/vList4"/>
    <dgm:cxn modelId="{D8CE52CB-0ED0-4FA0-9430-CF7895DA65AA}" type="presParOf" srcId="{470A7B50-7DA1-409B-BF63-D657C1C99BCE}" destId="{6C6AFCA9-02D4-4FC1-805D-55944490DD08}" srcOrd="0" destOrd="0" presId="urn:microsoft.com/office/officeart/2005/8/layout/vList4"/>
    <dgm:cxn modelId="{48897DBF-172E-4785-9503-1CF3B8616410}" type="presParOf" srcId="{470A7B50-7DA1-409B-BF63-D657C1C99BCE}" destId="{21F01ABC-9166-4535-A170-B47ED516B707}" srcOrd="1" destOrd="0" presId="urn:microsoft.com/office/officeart/2005/8/layout/vList4"/>
    <dgm:cxn modelId="{A3E56085-CA2D-45CD-A436-409291450399}" type="presParOf" srcId="{470A7B50-7DA1-409B-BF63-D657C1C99BCE}" destId="{9736C757-CD41-4560-A607-818121DB9EF8}" srcOrd="2" destOrd="0" presId="urn:microsoft.com/office/officeart/2005/8/layout/vList4"/>
    <dgm:cxn modelId="{45760198-99A4-410E-8473-2E9E4C75CA20}" type="presParOf" srcId="{49AEA70E-45EC-417D-A3B0-9BE4E49B0C13}" destId="{A0510F40-0916-44F8-AA9E-1541A8895C02}" srcOrd="1" destOrd="0" presId="urn:microsoft.com/office/officeart/2005/8/layout/vList4"/>
    <dgm:cxn modelId="{4FE99EC9-2380-4516-A469-CF81F54B40AB}" type="presParOf" srcId="{49AEA70E-45EC-417D-A3B0-9BE4E49B0C13}" destId="{D0FBF430-6E77-4782-BA04-21D208E75A14}" srcOrd="2" destOrd="0" presId="urn:microsoft.com/office/officeart/2005/8/layout/vList4"/>
    <dgm:cxn modelId="{E27ED3EF-9E25-4AF5-8860-D1C15C4569F5}" type="presParOf" srcId="{D0FBF430-6E77-4782-BA04-21D208E75A14}" destId="{31C1134A-8550-4FA9-8AA5-97D4EC0CD34D}" srcOrd="0" destOrd="0" presId="urn:microsoft.com/office/officeart/2005/8/layout/vList4"/>
    <dgm:cxn modelId="{0A5EF2AC-418F-4535-9BF1-C6390F5E9710}" type="presParOf" srcId="{D0FBF430-6E77-4782-BA04-21D208E75A14}" destId="{DE9D0C4F-51DF-44AD-80BF-FD07A2206028}" srcOrd="1" destOrd="0" presId="urn:microsoft.com/office/officeart/2005/8/layout/vList4"/>
    <dgm:cxn modelId="{7FF029B2-0494-41AB-A157-08FC1DF78131}" type="presParOf" srcId="{D0FBF430-6E77-4782-BA04-21D208E75A14}" destId="{3347A6F2-6B15-49B9-B56D-90D20E48B09B}" srcOrd="2" destOrd="0" presId="urn:microsoft.com/office/officeart/2005/8/layout/vList4"/>
    <dgm:cxn modelId="{4A0579BB-81BD-4E59-A5C0-32961968CE15}" type="presParOf" srcId="{49AEA70E-45EC-417D-A3B0-9BE4E49B0C13}" destId="{EEA582C0-D03A-45AB-840E-9ACAAC62A3F6}" srcOrd="3" destOrd="0" presId="urn:microsoft.com/office/officeart/2005/8/layout/vList4"/>
    <dgm:cxn modelId="{B7629AB6-BFC3-4C36-B97A-FE7CB9B94EEE}" type="presParOf" srcId="{49AEA70E-45EC-417D-A3B0-9BE4E49B0C13}" destId="{D17C7DC2-F12D-4ED2-ABB0-C218E8CFE9F9}" srcOrd="4" destOrd="0" presId="urn:microsoft.com/office/officeart/2005/8/layout/vList4"/>
    <dgm:cxn modelId="{714885AC-33B1-4372-8CB1-C4477E47D2D8}" type="presParOf" srcId="{D17C7DC2-F12D-4ED2-ABB0-C218E8CFE9F9}" destId="{315AB75F-A7AF-4439-8E9B-ABFF6910252A}" srcOrd="0" destOrd="0" presId="urn:microsoft.com/office/officeart/2005/8/layout/vList4"/>
    <dgm:cxn modelId="{B4267CD3-8815-487A-A22F-957F7DD64C35}" type="presParOf" srcId="{D17C7DC2-F12D-4ED2-ABB0-C218E8CFE9F9}" destId="{B328BA28-A833-4A0B-8A9C-F20B89707D12}" srcOrd="1" destOrd="0" presId="urn:microsoft.com/office/officeart/2005/8/layout/vList4"/>
    <dgm:cxn modelId="{C42BBC25-31D6-4582-B459-A3760FAD5E54}" type="presParOf" srcId="{D17C7DC2-F12D-4ED2-ABB0-C218E8CFE9F9}" destId="{E027EB45-6F61-4477-8ECA-D8607FDEBC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2B5575-53BD-4A31-952D-799E9D95A66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F52D93-AF8B-4BCB-9ED2-A4F192DF1A5B}">
      <dgm:prSet phldrT="[Text]" custT="1"/>
      <dgm:spPr>
        <a:xfrm>
          <a:off x="0" y="0"/>
          <a:ext cx="5924550" cy="1183719"/>
        </a:xfrm>
        <a:prstGeom prst="roundRect">
          <a:avLst>
            <a:gd name="adj" fmla="val 10000"/>
          </a:avLst>
        </a:prstGeom>
        <a:solidFill>
          <a:srgbClr val="FAC09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200" b="1" u="sng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4D </a:t>
          </a:r>
          <a:r>
            <a:rPr lang="en-US" sz="1200" b="1" u="sng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Scheduling </a:t>
          </a:r>
          <a:r>
            <a:rPr lang="en-US" sz="1200" b="1" u="sng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and </a:t>
          </a:r>
          <a:r>
            <a:rPr lang="en-US" sz="1200" b="1" u="sng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5D </a:t>
          </a:r>
          <a:r>
            <a:rPr lang="en-US" sz="1200" b="1" u="sng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estimating</a:t>
          </a:r>
          <a:endParaRPr lang="en-US" sz="1200" b="1" u="sng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E2716B3-44FC-4385-B461-EB78DA688A2A}" type="parTrans" cxnId="{E8DF941B-5C02-4CA4-8663-3FF6AEAA0770}">
      <dgm:prSet/>
      <dgm:spPr/>
      <dgm:t>
        <a:bodyPr/>
        <a:lstStyle/>
        <a:p>
          <a:endParaRPr lang="en-US"/>
        </a:p>
      </dgm:t>
    </dgm:pt>
    <dgm:pt modelId="{E8359B6E-0415-466A-AA6A-9AF8416DBDD9}" type="sibTrans" cxnId="{E8DF941B-5C02-4CA4-8663-3FF6AEAA0770}">
      <dgm:prSet/>
      <dgm:spPr/>
      <dgm:t>
        <a:bodyPr/>
        <a:lstStyle/>
        <a:p>
          <a:endParaRPr lang="en-US"/>
        </a:p>
      </dgm:t>
    </dgm:pt>
    <dgm:pt modelId="{74E5030F-C3BB-485E-A24D-FA4CE94CD527}">
      <dgm:prSet phldrT="[Text]" custT="1"/>
      <dgm:spPr>
        <a:xfrm>
          <a:off x="0" y="0"/>
          <a:ext cx="5924550" cy="1183719"/>
        </a:xfrm>
        <a:prstGeom prst="roundRect">
          <a:avLst>
            <a:gd name="adj" fmla="val 10000"/>
          </a:avLst>
        </a:prstGeom>
        <a:solidFill>
          <a:srgbClr val="FAC09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 rtl="0"/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Adds time (4D) and cost (5D) data to the 3D model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3B44AFD-FC69-4698-A649-53F32E5DC291}" type="sibTrans" cxnId="{6EDC5544-762A-4E3B-8795-4A4E2C2D8E7D}">
      <dgm:prSet/>
      <dgm:spPr/>
      <dgm:t>
        <a:bodyPr/>
        <a:lstStyle/>
        <a:p>
          <a:endParaRPr lang="en-US"/>
        </a:p>
      </dgm:t>
    </dgm:pt>
    <dgm:pt modelId="{6BCB183A-2064-430D-9F25-868FB460B1AD}" type="parTrans" cxnId="{6EDC5544-762A-4E3B-8795-4A4E2C2D8E7D}">
      <dgm:prSet/>
      <dgm:spPr/>
      <dgm:t>
        <a:bodyPr/>
        <a:lstStyle/>
        <a:p>
          <a:endParaRPr lang="en-US"/>
        </a:p>
      </dgm:t>
    </dgm:pt>
    <dgm:pt modelId="{08FBB6FD-3986-4094-8C56-A35DE356EA14}">
      <dgm:prSet custT="1"/>
      <dgm:spPr>
        <a:xfrm>
          <a:off x="0" y="0"/>
          <a:ext cx="5924550" cy="1183719"/>
        </a:xfrm>
        <a:prstGeom prst="roundRect">
          <a:avLst>
            <a:gd name="adj" fmla="val 10000"/>
          </a:avLst>
        </a:prstGeom>
        <a:solidFill>
          <a:srgbClr val="FAC09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Assists constructability analysis, scheduling, verifying payments, and estimating</a:t>
          </a:r>
          <a:endParaRPr lang="en-US" sz="1200" strike="sngStrike" dirty="0" smtClean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CB976D9-AB35-49CF-A0B4-059500BB25E3}" type="parTrans" cxnId="{572B6619-391E-43D5-A148-DFB2A785CCE8}">
      <dgm:prSet/>
      <dgm:spPr/>
      <dgm:t>
        <a:bodyPr/>
        <a:lstStyle/>
        <a:p>
          <a:endParaRPr lang="en-US"/>
        </a:p>
      </dgm:t>
    </dgm:pt>
    <dgm:pt modelId="{65B4FEAE-16FD-497D-ADF8-07637B2E7289}" type="sibTrans" cxnId="{572B6619-391E-43D5-A148-DFB2A785CCE8}">
      <dgm:prSet/>
      <dgm:spPr/>
      <dgm:t>
        <a:bodyPr/>
        <a:lstStyle/>
        <a:p>
          <a:endParaRPr lang="en-US"/>
        </a:p>
      </dgm:t>
    </dgm:pt>
    <dgm:pt modelId="{49AEA70E-45EC-417D-A3B0-9BE4E49B0C13}" type="pres">
      <dgm:prSet presAssocID="{6E2B5575-53BD-4A31-952D-799E9D95A66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0A7B50-7DA1-409B-BF63-D657C1C99BCE}" type="pres">
      <dgm:prSet presAssocID="{B0F52D93-AF8B-4BCB-9ED2-A4F192DF1A5B}" presName="comp" presStyleCnt="0"/>
      <dgm:spPr/>
    </dgm:pt>
    <dgm:pt modelId="{6C6AFCA9-02D4-4FC1-805D-55944490DD08}" type="pres">
      <dgm:prSet presAssocID="{B0F52D93-AF8B-4BCB-9ED2-A4F192DF1A5B}" presName="box" presStyleLbl="node1" presStyleIdx="0" presStyleCnt="1" custScaleY="99420" custLinFactNeighborX="-144" custLinFactNeighborY="7486"/>
      <dgm:spPr/>
      <dgm:t>
        <a:bodyPr/>
        <a:lstStyle/>
        <a:p>
          <a:endParaRPr lang="en-US"/>
        </a:p>
      </dgm:t>
    </dgm:pt>
    <dgm:pt modelId="{21F01ABC-9166-4535-A170-B47ED516B707}" type="pres">
      <dgm:prSet presAssocID="{B0F52D93-AF8B-4BCB-9ED2-A4F192DF1A5B}" presName="img" presStyleLbl="fgImgPlace1" presStyleIdx="0" presStyleCnt="1" custLinFactNeighborY="559"/>
      <dgm:spPr>
        <a:xfrm>
          <a:off x="119062" y="115609"/>
          <a:ext cx="1184910" cy="9525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9736C757-CD41-4560-A607-818121DB9EF8}" type="pres">
      <dgm:prSet presAssocID="{B0F52D93-AF8B-4BCB-9ED2-A4F192DF1A5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354B95-92C8-4937-AE2E-236E93E76F72}" type="presOf" srcId="{6E2B5575-53BD-4A31-952D-799E9D95A668}" destId="{49AEA70E-45EC-417D-A3B0-9BE4E49B0C13}" srcOrd="0" destOrd="0" presId="urn:microsoft.com/office/officeart/2005/8/layout/vList4"/>
    <dgm:cxn modelId="{6EDC5544-762A-4E3B-8795-4A4E2C2D8E7D}" srcId="{B0F52D93-AF8B-4BCB-9ED2-A4F192DF1A5B}" destId="{74E5030F-C3BB-485E-A24D-FA4CE94CD527}" srcOrd="0" destOrd="0" parTransId="{6BCB183A-2064-430D-9F25-868FB460B1AD}" sibTransId="{B3B44AFD-FC69-4698-A649-53F32E5DC291}"/>
    <dgm:cxn modelId="{572B6619-391E-43D5-A148-DFB2A785CCE8}" srcId="{B0F52D93-AF8B-4BCB-9ED2-A4F192DF1A5B}" destId="{08FBB6FD-3986-4094-8C56-A35DE356EA14}" srcOrd="1" destOrd="0" parTransId="{4CB976D9-AB35-49CF-A0B4-059500BB25E3}" sibTransId="{65B4FEAE-16FD-497D-ADF8-07637B2E7289}"/>
    <dgm:cxn modelId="{F25883B4-7FB8-46A1-8223-5EA723F2592D}" type="presOf" srcId="{B0F52D93-AF8B-4BCB-9ED2-A4F192DF1A5B}" destId="{9736C757-CD41-4560-A607-818121DB9EF8}" srcOrd="1" destOrd="0" presId="urn:microsoft.com/office/officeart/2005/8/layout/vList4"/>
    <dgm:cxn modelId="{D6515328-AEE9-4C64-9207-2E97DC4665A8}" type="presOf" srcId="{74E5030F-C3BB-485E-A24D-FA4CE94CD527}" destId="{9736C757-CD41-4560-A607-818121DB9EF8}" srcOrd="1" destOrd="1" presId="urn:microsoft.com/office/officeart/2005/8/layout/vList4"/>
    <dgm:cxn modelId="{E8DF941B-5C02-4CA4-8663-3FF6AEAA0770}" srcId="{6E2B5575-53BD-4A31-952D-799E9D95A668}" destId="{B0F52D93-AF8B-4BCB-9ED2-A4F192DF1A5B}" srcOrd="0" destOrd="0" parTransId="{CE2716B3-44FC-4385-B461-EB78DA688A2A}" sibTransId="{E8359B6E-0415-466A-AA6A-9AF8416DBDD9}"/>
    <dgm:cxn modelId="{87D60D62-AE1D-416C-B120-0438C4BD90DD}" type="presOf" srcId="{08FBB6FD-3986-4094-8C56-A35DE356EA14}" destId="{9736C757-CD41-4560-A607-818121DB9EF8}" srcOrd="1" destOrd="2" presId="urn:microsoft.com/office/officeart/2005/8/layout/vList4"/>
    <dgm:cxn modelId="{D05377F1-7277-4DDB-AD4A-5B028886ECF6}" type="presOf" srcId="{B0F52D93-AF8B-4BCB-9ED2-A4F192DF1A5B}" destId="{6C6AFCA9-02D4-4FC1-805D-55944490DD08}" srcOrd="0" destOrd="0" presId="urn:microsoft.com/office/officeart/2005/8/layout/vList4"/>
    <dgm:cxn modelId="{42F9C793-D542-4373-A876-F049998059A1}" type="presOf" srcId="{08FBB6FD-3986-4094-8C56-A35DE356EA14}" destId="{6C6AFCA9-02D4-4FC1-805D-55944490DD08}" srcOrd="0" destOrd="2" presId="urn:microsoft.com/office/officeart/2005/8/layout/vList4"/>
    <dgm:cxn modelId="{28E0A898-1AFE-4CD1-9A94-19DCFA110046}" type="presOf" srcId="{74E5030F-C3BB-485E-A24D-FA4CE94CD527}" destId="{6C6AFCA9-02D4-4FC1-805D-55944490DD08}" srcOrd="0" destOrd="1" presId="urn:microsoft.com/office/officeart/2005/8/layout/vList4"/>
    <dgm:cxn modelId="{E61CFA32-843C-4B69-ABB6-910C3F1BB497}" type="presParOf" srcId="{49AEA70E-45EC-417D-A3B0-9BE4E49B0C13}" destId="{470A7B50-7DA1-409B-BF63-D657C1C99BCE}" srcOrd="0" destOrd="0" presId="urn:microsoft.com/office/officeart/2005/8/layout/vList4"/>
    <dgm:cxn modelId="{85404FED-0C3D-4E06-94CF-1B88E3B8A126}" type="presParOf" srcId="{470A7B50-7DA1-409B-BF63-D657C1C99BCE}" destId="{6C6AFCA9-02D4-4FC1-805D-55944490DD08}" srcOrd="0" destOrd="0" presId="urn:microsoft.com/office/officeart/2005/8/layout/vList4"/>
    <dgm:cxn modelId="{5CDEB1C1-75A9-44C6-9C86-5C4F86B0CE3B}" type="presParOf" srcId="{470A7B50-7DA1-409B-BF63-D657C1C99BCE}" destId="{21F01ABC-9166-4535-A170-B47ED516B707}" srcOrd="1" destOrd="0" presId="urn:microsoft.com/office/officeart/2005/8/layout/vList4"/>
    <dgm:cxn modelId="{F75692B5-4692-44B8-BA83-2B1A4DAE32F3}" type="presParOf" srcId="{470A7B50-7DA1-409B-BF63-D657C1C99BCE}" destId="{9736C757-CD41-4560-A607-818121DB9EF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E976262-3BCA-4117-8613-4369F8A5C5CF}" type="doc">
      <dgm:prSet loTypeId="urn:microsoft.com/office/officeart/2005/8/layout/chevron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832E162-6641-4892-AE83-3EA4ED075FE1}">
      <dgm:prSet phldrT="[Text]" custT="1"/>
      <dgm:spPr/>
      <dgm:t>
        <a:bodyPr/>
        <a:lstStyle/>
        <a:p>
          <a:r>
            <a:rPr lang="en-US" sz="1050" dirty="0" smtClean="0"/>
            <a:t>Introduction</a:t>
          </a:r>
          <a:endParaRPr lang="en-US" sz="1050" dirty="0"/>
        </a:p>
      </dgm:t>
    </dgm:pt>
    <dgm:pt modelId="{4A986F74-9867-4C85-880C-3690DA14FEF8}" type="parTrans" cxnId="{CDFC1684-EE00-4549-BD1E-61935541D940}">
      <dgm:prSet/>
      <dgm:spPr/>
      <dgm:t>
        <a:bodyPr/>
        <a:lstStyle/>
        <a:p>
          <a:endParaRPr lang="en-US"/>
        </a:p>
      </dgm:t>
    </dgm:pt>
    <dgm:pt modelId="{2CE39879-7CD8-465B-AF75-F15B3EA130CD}" type="sibTrans" cxnId="{CDFC1684-EE00-4549-BD1E-61935541D940}">
      <dgm:prSet/>
      <dgm:spPr/>
      <dgm:t>
        <a:bodyPr/>
        <a:lstStyle/>
        <a:p>
          <a:endParaRPr lang="en-US"/>
        </a:p>
      </dgm:t>
    </dgm:pt>
    <dgm:pt modelId="{61CAD7B9-76D2-4C63-9AFE-6586011794B4}">
      <dgm:prSet phldrT="[Text]" custT="1"/>
      <dgm:spPr/>
      <dgm:t>
        <a:bodyPr/>
        <a:lstStyle/>
        <a:p>
          <a:r>
            <a:rPr lang="en-US" sz="1050" dirty="0" smtClean="0"/>
            <a:t>CIM</a:t>
          </a:r>
        </a:p>
        <a:p>
          <a:r>
            <a:rPr lang="en-US" sz="1050" dirty="0" smtClean="0"/>
            <a:t>workflow</a:t>
          </a:r>
          <a:endParaRPr lang="en-US" sz="1050" dirty="0"/>
        </a:p>
      </dgm:t>
    </dgm:pt>
    <dgm:pt modelId="{6661F7E3-7EBE-47B2-84FF-850C1A73CFE8}" type="parTrans" cxnId="{CF21E066-36FA-4DD6-9B71-4DBFE6836B16}">
      <dgm:prSet/>
      <dgm:spPr/>
      <dgm:t>
        <a:bodyPr/>
        <a:lstStyle/>
        <a:p>
          <a:endParaRPr lang="en-US"/>
        </a:p>
      </dgm:t>
    </dgm:pt>
    <dgm:pt modelId="{763D5737-DD40-4969-B667-D9F10C458EEC}" type="sibTrans" cxnId="{CF21E066-36FA-4DD6-9B71-4DBFE6836B16}">
      <dgm:prSet/>
      <dgm:spPr/>
      <dgm:t>
        <a:bodyPr/>
        <a:lstStyle/>
        <a:p>
          <a:endParaRPr lang="en-US"/>
        </a:p>
      </dgm:t>
    </dgm:pt>
    <dgm:pt modelId="{90C0B5D2-5F03-4861-9F9F-E0D3FBF435E9}">
      <dgm:prSet phldrT="[Text]"/>
      <dgm:spPr/>
      <dgm:t>
        <a:bodyPr/>
        <a:lstStyle/>
        <a:p>
          <a:r>
            <a:rPr lang="en-US" dirty="0" smtClean="0"/>
            <a:t>Impact of CIM on project delivery </a:t>
          </a:r>
          <a:endParaRPr lang="en-US" strike="sngStrike" dirty="0"/>
        </a:p>
      </dgm:t>
    </dgm:pt>
    <dgm:pt modelId="{ABE4CB34-9695-4A3A-953A-9CD86B547D63}" type="parTrans" cxnId="{7EDD80DB-65B2-471B-A925-F8A6AFB9FDC8}">
      <dgm:prSet/>
      <dgm:spPr/>
      <dgm:t>
        <a:bodyPr/>
        <a:lstStyle/>
        <a:p>
          <a:endParaRPr lang="en-US"/>
        </a:p>
      </dgm:t>
    </dgm:pt>
    <dgm:pt modelId="{EAF242C6-2B0E-444E-BD54-F5D12BCEB0DB}" type="sibTrans" cxnId="{7EDD80DB-65B2-471B-A925-F8A6AFB9FDC8}">
      <dgm:prSet/>
      <dgm:spPr/>
      <dgm:t>
        <a:bodyPr/>
        <a:lstStyle/>
        <a:p>
          <a:endParaRPr lang="en-US"/>
        </a:p>
      </dgm:t>
    </dgm:pt>
    <dgm:pt modelId="{34C3FC1E-FBF5-4460-8C1B-B71101E88A97}">
      <dgm:prSet phldrT="[Text]" custT="1"/>
      <dgm:spPr/>
      <dgm:t>
        <a:bodyPr/>
        <a:lstStyle/>
        <a:p>
          <a:r>
            <a:rPr lang="en-US" sz="1050" dirty="0" smtClean="0"/>
            <a:t>Framework</a:t>
          </a:r>
          <a:endParaRPr lang="en-US" sz="1050" dirty="0"/>
        </a:p>
      </dgm:t>
    </dgm:pt>
    <dgm:pt modelId="{AFAA4BA5-4E66-4067-9920-BB919CE90086}" type="parTrans" cxnId="{58C34A66-7B1A-4B2B-9BDC-94EE7C151EAF}">
      <dgm:prSet/>
      <dgm:spPr/>
      <dgm:t>
        <a:bodyPr/>
        <a:lstStyle/>
        <a:p>
          <a:endParaRPr lang="en-US"/>
        </a:p>
      </dgm:t>
    </dgm:pt>
    <dgm:pt modelId="{CB5AD3FD-D9E2-4A0A-B24C-C67030D2E795}" type="sibTrans" cxnId="{58C34A66-7B1A-4B2B-9BDC-94EE7C151EAF}">
      <dgm:prSet/>
      <dgm:spPr/>
      <dgm:t>
        <a:bodyPr/>
        <a:lstStyle/>
        <a:p>
          <a:endParaRPr lang="en-US"/>
        </a:p>
      </dgm:t>
    </dgm:pt>
    <dgm:pt modelId="{A4CEC10B-4691-44B8-96CC-3FF74804F66B}">
      <dgm:prSet phldrT="[Text]"/>
      <dgm:spPr/>
      <dgm:t>
        <a:bodyPr/>
        <a:lstStyle/>
        <a:p>
          <a:r>
            <a:rPr lang="en-US" dirty="0" smtClean="0"/>
            <a:t>Planning of current capabilities (maturity model)</a:t>
          </a:r>
          <a:endParaRPr lang="en-US" dirty="0"/>
        </a:p>
      </dgm:t>
    </dgm:pt>
    <dgm:pt modelId="{89B68FDC-E199-4C49-8638-50CF3C8511DB}" type="parTrans" cxnId="{AA8BAA2F-96FF-44CD-A6F8-54B0FF8DDF58}">
      <dgm:prSet/>
      <dgm:spPr/>
      <dgm:t>
        <a:bodyPr/>
        <a:lstStyle/>
        <a:p>
          <a:endParaRPr lang="en-US"/>
        </a:p>
      </dgm:t>
    </dgm:pt>
    <dgm:pt modelId="{0A87C1E1-3E0B-4421-8AB4-B4713E2C697E}" type="sibTrans" cxnId="{AA8BAA2F-96FF-44CD-A6F8-54B0FF8DDF58}">
      <dgm:prSet/>
      <dgm:spPr/>
      <dgm:t>
        <a:bodyPr/>
        <a:lstStyle/>
        <a:p>
          <a:endParaRPr lang="en-US"/>
        </a:p>
      </dgm:t>
    </dgm:pt>
    <dgm:pt modelId="{9051DCBC-A62D-4B64-8549-7F43500FCBB5}">
      <dgm:prSet phldrT="[Text]"/>
      <dgm:spPr/>
      <dgm:t>
        <a:bodyPr/>
        <a:lstStyle/>
        <a:p>
          <a:r>
            <a:rPr lang="en-US" dirty="0" smtClean="0"/>
            <a:t>Overview of CIM tools and functions</a:t>
          </a:r>
          <a:endParaRPr lang="en-US" dirty="0"/>
        </a:p>
      </dgm:t>
    </dgm:pt>
    <dgm:pt modelId="{5BD08039-B5EB-474C-8599-6F7928E482B8}" type="sibTrans" cxnId="{957238D0-0D3D-4ED4-BC63-0CEE985AF7E1}">
      <dgm:prSet/>
      <dgm:spPr/>
      <dgm:t>
        <a:bodyPr/>
        <a:lstStyle/>
        <a:p>
          <a:endParaRPr lang="en-US"/>
        </a:p>
      </dgm:t>
    </dgm:pt>
    <dgm:pt modelId="{C176B98F-C2F0-4C86-AAF4-99509FFFDF84}" type="parTrans" cxnId="{957238D0-0D3D-4ED4-BC63-0CEE985AF7E1}">
      <dgm:prSet/>
      <dgm:spPr/>
      <dgm:t>
        <a:bodyPr/>
        <a:lstStyle/>
        <a:p>
          <a:endParaRPr lang="en-US"/>
        </a:p>
      </dgm:t>
    </dgm:pt>
    <dgm:pt modelId="{0FEF7AAD-09E5-4717-87E6-4E1AFBD0A548}">
      <dgm:prSet phldrT="[Text]"/>
      <dgm:spPr/>
      <dgm:t>
        <a:bodyPr/>
        <a:lstStyle/>
        <a:p>
          <a:r>
            <a:rPr lang="en-US" dirty="0" smtClean="0"/>
            <a:t>Assessment of future needs (costs-benefit analysis)</a:t>
          </a:r>
          <a:endParaRPr lang="en-US" dirty="0"/>
        </a:p>
      </dgm:t>
    </dgm:pt>
    <dgm:pt modelId="{BFE506C2-CDC6-4695-ACBE-D9998A76334B}" type="parTrans" cxnId="{830F6ADF-3E52-4CA5-858A-7C4FF29E61EB}">
      <dgm:prSet/>
      <dgm:spPr/>
      <dgm:t>
        <a:bodyPr/>
        <a:lstStyle/>
        <a:p>
          <a:endParaRPr lang="en-US"/>
        </a:p>
      </dgm:t>
    </dgm:pt>
    <dgm:pt modelId="{6B7FA775-7662-46BD-A305-1F28688CAF5B}" type="sibTrans" cxnId="{830F6ADF-3E52-4CA5-858A-7C4FF29E61EB}">
      <dgm:prSet/>
      <dgm:spPr/>
      <dgm:t>
        <a:bodyPr/>
        <a:lstStyle/>
        <a:p>
          <a:endParaRPr lang="en-US"/>
        </a:p>
      </dgm:t>
    </dgm:pt>
    <dgm:pt modelId="{40754F31-491B-4A8A-9597-B05A9121EF3F}">
      <dgm:prSet phldrT="[Text]"/>
      <dgm:spPr/>
      <dgm:t>
        <a:bodyPr/>
        <a:lstStyle/>
        <a:p>
          <a:r>
            <a:rPr lang="en-US" dirty="0" smtClean="0"/>
            <a:t>Implementation considerations ( best practices)</a:t>
          </a:r>
          <a:endParaRPr lang="en-US" dirty="0"/>
        </a:p>
      </dgm:t>
    </dgm:pt>
    <dgm:pt modelId="{C8A75B50-96DC-412B-ACC2-F997A092CA91}" type="parTrans" cxnId="{C10C669B-E2D3-4595-A2F3-4604DB768BAC}">
      <dgm:prSet/>
      <dgm:spPr/>
      <dgm:t>
        <a:bodyPr/>
        <a:lstStyle/>
        <a:p>
          <a:endParaRPr lang="en-US"/>
        </a:p>
      </dgm:t>
    </dgm:pt>
    <dgm:pt modelId="{CEBE3820-F2E8-4128-B265-6B231D424017}" type="sibTrans" cxnId="{C10C669B-E2D3-4595-A2F3-4604DB768BAC}">
      <dgm:prSet/>
      <dgm:spPr/>
      <dgm:t>
        <a:bodyPr/>
        <a:lstStyle/>
        <a:p>
          <a:endParaRPr lang="en-US"/>
        </a:p>
      </dgm:t>
    </dgm:pt>
    <dgm:pt modelId="{A8FE2E33-EA17-4A3E-934F-9B4C6DDD7F3F}">
      <dgm:prSet phldrT="[Text]" custT="1"/>
      <dgm:spPr/>
      <dgm:t>
        <a:bodyPr/>
        <a:lstStyle/>
        <a:p>
          <a:r>
            <a:rPr lang="en-US" sz="1050" dirty="0" smtClean="0"/>
            <a:t>Resources</a:t>
          </a:r>
          <a:endParaRPr lang="en-US" sz="1050" dirty="0"/>
        </a:p>
      </dgm:t>
    </dgm:pt>
    <dgm:pt modelId="{0A4856C4-E126-42E9-A272-608BB8FD9527}" type="parTrans" cxnId="{560CDE8A-1CE2-4C5F-8A98-CADD66CFD6AD}">
      <dgm:prSet/>
      <dgm:spPr/>
      <dgm:t>
        <a:bodyPr/>
        <a:lstStyle/>
        <a:p>
          <a:endParaRPr lang="en-US"/>
        </a:p>
      </dgm:t>
    </dgm:pt>
    <dgm:pt modelId="{1E6FE3DD-D2A6-417C-8371-603365291CEF}" type="sibTrans" cxnId="{560CDE8A-1CE2-4C5F-8A98-CADD66CFD6AD}">
      <dgm:prSet/>
      <dgm:spPr/>
      <dgm:t>
        <a:bodyPr/>
        <a:lstStyle/>
        <a:p>
          <a:endParaRPr lang="en-US"/>
        </a:p>
      </dgm:t>
    </dgm:pt>
    <dgm:pt modelId="{C0AF2F27-E6AF-4CC9-B842-7878777A7427}">
      <dgm:prSet phldrT="[Text]"/>
      <dgm:spPr/>
      <dgm:t>
        <a:bodyPr/>
        <a:lstStyle/>
        <a:p>
          <a:r>
            <a:rPr lang="en-US" dirty="0" smtClean="0"/>
            <a:t>Literature review </a:t>
          </a:r>
          <a:endParaRPr lang="en-US" strike="sngStrike" dirty="0"/>
        </a:p>
      </dgm:t>
    </dgm:pt>
    <dgm:pt modelId="{3250BDF9-59F4-4938-A1DF-ECA69A1F04FB}" type="parTrans" cxnId="{DB77EC5E-41CD-443E-B7DC-4088628465FF}">
      <dgm:prSet/>
      <dgm:spPr/>
      <dgm:t>
        <a:bodyPr/>
        <a:lstStyle/>
        <a:p>
          <a:endParaRPr lang="en-US"/>
        </a:p>
      </dgm:t>
    </dgm:pt>
    <dgm:pt modelId="{41E8A6C1-13E4-4734-9F4C-CD3171D0096F}" type="sibTrans" cxnId="{DB77EC5E-41CD-443E-B7DC-4088628465FF}">
      <dgm:prSet/>
      <dgm:spPr/>
      <dgm:t>
        <a:bodyPr/>
        <a:lstStyle/>
        <a:p>
          <a:endParaRPr lang="en-US"/>
        </a:p>
      </dgm:t>
    </dgm:pt>
    <dgm:pt modelId="{376A4EDE-D502-43DA-8F7D-A702877D1F80}">
      <dgm:prSet phldrT="[Text]"/>
      <dgm:spPr/>
      <dgm:t>
        <a:bodyPr/>
        <a:lstStyle/>
        <a:p>
          <a:r>
            <a:rPr lang="en-US" dirty="0" smtClean="0"/>
            <a:t>Case studies (lessons learned)</a:t>
          </a:r>
          <a:endParaRPr lang="en-US" dirty="0"/>
        </a:p>
      </dgm:t>
    </dgm:pt>
    <dgm:pt modelId="{7F8BFFDD-025C-4AA1-A5DF-9AA138CECF4E}" type="parTrans" cxnId="{1110BCEA-F5D1-45D0-94A4-60DCA1B6CF6E}">
      <dgm:prSet/>
      <dgm:spPr/>
      <dgm:t>
        <a:bodyPr/>
        <a:lstStyle/>
        <a:p>
          <a:endParaRPr lang="en-US"/>
        </a:p>
      </dgm:t>
    </dgm:pt>
    <dgm:pt modelId="{5B806656-452A-4ED6-9ED7-AC5675E4FB6C}" type="sibTrans" cxnId="{1110BCEA-F5D1-45D0-94A4-60DCA1B6CF6E}">
      <dgm:prSet/>
      <dgm:spPr/>
      <dgm:t>
        <a:bodyPr/>
        <a:lstStyle/>
        <a:p>
          <a:endParaRPr lang="en-US"/>
        </a:p>
      </dgm:t>
    </dgm:pt>
    <dgm:pt modelId="{AC802220-E6E2-4546-B4E7-3CD30B3855B3}">
      <dgm:prSet phldrT="[Text]" custT="1"/>
      <dgm:spPr/>
      <dgm:t>
        <a:bodyPr/>
        <a:lstStyle/>
        <a:p>
          <a:r>
            <a:rPr lang="en-US" sz="1050" dirty="0" smtClean="0"/>
            <a:t>Appendix</a:t>
          </a:r>
          <a:endParaRPr lang="en-US" sz="1050" dirty="0"/>
        </a:p>
      </dgm:t>
    </dgm:pt>
    <dgm:pt modelId="{558491F8-D9A5-446F-87D3-AB0461C61959}" type="parTrans" cxnId="{6515C5DC-7CE7-4FDF-8320-3E1DADE3B515}">
      <dgm:prSet/>
      <dgm:spPr/>
      <dgm:t>
        <a:bodyPr/>
        <a:lstStyle/>
        <a:p>
          <a:endParaRPr lang="en-US"/>
        </a:p>
      </dgm:t>
    </dgm:pt>
    <dgm:pt modelId="{BA297824-B6E3-41DA-AC7E-D250A0AD8225}" type="sibTrans" cxnId="{6515C5DC-7CE7-4FDF-8320-3E1DADE3B515}">
      <dgm:prSet/>
      <dgm:spPr/>
      <dgm:t>
        <a:bodyPr/>
        <a:lstStyle/>
        <a:p>
          <a:endParaRPr lang="en-US"/>
        </a:p>
      </dgm:t>
    </dgm:pt>
    <dgm:pt modelId="{B0851BD0-6769-40CC-B0B4-F00F2A2E370B}">
      <dgm:prSet phldrT="[Text]"/>
      <dgm:spPr/>
      <dgm:t>
        <a:bodyPr/>
        <a:lstStyle/>
        <a:p>
          <a:r>
            <a:rPr lang="en-US" dirty="0" smtClean="0"/>
            <a:t>CIM resources/references</a:t>
          </a:r>
          <a:endParaRPr lang="en-US" dirty="0"/>
        </a:p>
      </dgm:t>
    </dgm:pt>
    <dgm:pt modelId="{6BB4AA23-CBFF-4785-BED3-A4A9FB3665DC}" type="parTrans" cxnId="{65360466-2418-4435-B865-3DFBBDA96193}">
      <dgm:prSet/>
      <dgm:spPr/>
      <dgm:t>
        <a:bodyPr/>
        <a:lstStyle/>
        <a:p>
          <a:endParaRPr lang="en-US"/>
        </a:p>
      </dgm:t>
    </dgm:pt>
    <dgm:pt modelId="{FDC2EAEA-5F76-4767-A652-9B69BC5AACE3}" type="sibTrans" cxnId="{65360466-2418-4435-B865-3DFBBDA96193}">
      <dgm:prSet/>
      <dgm:spPr/>
      <dgm:t>
        <a:bodyPr/>
        <a:lstStyle/>
        <a:p>
          <a:endParaRPr lang="en-US"/>
        </a:p>
      </dgm:t>
    </dgm:pt>
    <dgm:pt modelId="{F55E3426-23F1-4755-8807-48FC120DDCAC}">
      <dgm:prSet phldrT="[Text]"/>
      <dgm:spPr/>
      <dgm:t>
        <a:bodyPr/>
        <a:lstStyle/>
        <a:p>
          <a:r>
            <a:rPr lang="en-US" dirty="0" smtClean="0"/>
            <a:t>Current state of practice (surveys)</a:t>
          </a:r>
          <a:endParaRPr lang="en-US" dirty="0"/>
        </a:p>
      </dgm:t>
    </dgm:pt>
    <dgm:pt modelId="{BD693936-C090-4631-AFF7-953FE8EF5D83}" type="sibTrans" cxnId="{247075D4-7F7F-43C8-96CE-E320FA542CF2}">
      <dgm:prSet/>
      <dgm:spPr/>
      <dgm:t>
        <a:bodyPr/>
        <a:lstStyle/>
        <a:p>
          <a:endParaRPr lang="en-US"/>
        </a:p>
      </dgm:t>
    </dgm:pt>
    <dgm:pt modelId="{D233A3BE-4B4C-48D4-9DB2-6A3B1888EDF5}" type="parTrans" cxnId="{247075D4-7F7F-43C8-96CE-E320FA542CF2}">
      <dgm:prSet/>
      <dgm:spPr/>
      <dgm:t>
        <a:bodyPr/>
        <a:lstStyle/>
        <a:p>
          <a:endParaRPr lang="en-US"/>
        </a:p>
      </dgm:t>
    </dgm:pt>
    <dgm:pt modelId="{1561E3DE-276B-402C-8CEF-BE65D350CC1D}" type="pres">
      <dgm:prSet presAssocID="{AE976262-3BCA-4117-8613-4369F8A5C5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866097-F022-47BD-B384-D7E128921576}" type="pres">
      <dgm:prSet presAssocID="{F832E162-6641-4892-AE83-3EA4ED075FE1}" presName="composite" presStyleCnt="0"/>
      <dgm:spPr/>
      <dgm:t>
        <a:bodyPr/>
        <a:lstStyle/>
        <a:p>
          <a:endParaRPr lang="en-US"/>
        </a:p>
      </dgm:t>
    </dgm:pt>
    <dgm:pt modelId="{33151569-AE69-48D0-856D-617DC5673D6D}" type="pres">
      <dgm:prSet presAssocID="{F832E162-6641-4892-AE83-3EA4ED075FE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3DA5E-1913-4328-B9E4-AA3906EF478B}" type="pres">
      <dgm:prSet presAssocID="{F832E162-6641-4892-AE83-3EA4ED075FE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3F66E-6043-477E-A8E5-D2DE5C3E8A66}" type="pres">
      <dgm:prSet presAssocID="{2CE39879-7CD8-465B-AF75-F15B3EA130CD}" presName="sp" presStyleCnt="0"/>
      <dgm:spPr/>
      <dgm:t>
        <a:bodyPr/>
        <a:lstStyle/>
        <a:p>
          <a:endParaRPr lang="en-US"/>
        </a:p>
      </dgm:t>
    </dgm:pt>
    <dgm:pt modelId="{D566CAA7-379F-43F2-A71D-0760CC662C56}" type="pres">
      <dgm:prSet presAssocID="{61CAD7B9-76D2-4C63-9AFE-6586011794B4}" presName="composite" presStyleCnt="0"/>
      <dgm:spPr/>
      <dgm:t>
        <a:bodyPr/>
        <a:lstStyle/>
        <a:p>
          <a:endParaRPr lang="en-US"/>
        </a:p>
      </dgm:t>
    </dgm:pt>
    <dgm:pt modelId="{B2D95213-3A1E-4354-81EC-62FDD664134C}" type="pres">
      <dgm:prSet presAssocID="{61CAD7B9-76D2-4C63-9AFE-6586011794B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72480-2DBD-403B-8757-2FC8ACEDF312}" type="pres">
      <dgm:prSet presAssocID="{61CAD7B9-76D2-4C63-9AFE-6586011794B4}" presName="descendantText" presStyleLbl="alignAcc1" presStyleIdx="1" presStyleCnt="5" custLinFactNeighborX="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0FB84-CC91-4EA5-B417-50F58D8CA8AD}" type="pres">
      <dgm:prSet presAssocID="{763D5737-DD40-4969-B667-D9F10C458EEC}" presName="sp" presStyleCnt="0"/>
      <dgm:spPr/>
      <dgm:t>
        <a:bodyPr/>
        <a:lstStyle/>
        <a:p>
          <a:endParaRPr lang="en-US"/>
        </a:p>
      </dgm:t>
    </dgm:pt>
    <dgm:pt modelId="{48F6EBBD-3417-4CCD-8EBA-62950602026E}" type="pres">
      <dgm:prSet presAssocID="{34C3FC1E-FBF5-4460-8C1B-B71101E88A97}" presName="composite" presStyleCnt="0"/>
      <dgm:spPr/>
      <dgm:t>
        <a:bodyPr/>
        <a:lstStyle/>
        <a:p>
          <a:endParaRPr lang="en-US"/>
        </a:p>
      </dgm:t>
    </dgm:pt>
    <dgm:pt modelId="{160A2B93-817F-436A-A2DE-1711898C8DBA}" type="pres">
      <dgm:prSet presAssocID="{34C3FC1E-FBF5-4460-8C1B-B71101E88A9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3C316-B1BE-430C-9732-7427D494075B}" type="pres">
      <dgm:prSet presAssocID="{34C3FC1E-FBF5-4460-8C1B-B71101E88A9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D4D9E-FEEE-4403-86C6-5F74E85F4966}" type="pres">
      <dgm:prSet presAssocID="{CB5AD3FD-D9E2-4A0A-B24C-C67030D2E795}" presName="sp" presStyleCnt="0"/>
      <dgm:spPr/>
      <dgm:t>
        <a:bodyPr/>
        <a:lstStyle/>
        <a:p>
          <a:endParaRPr lang="en-US"/>
        </a:p>
      </dgm:t>
    </dgm:pt>
    <dgm:pt modelId="{F801C7D1-BB2E-4BB7-AF59-91D8FA788451}" type="pres">
      <dgm:prSet presAssocID="{A8FE2E33-EA17-4A3E-934F-9B4C6DDD7F3F}" presName="composite" presStyleCnt="0"/>
      <dgm:spPr/>
      <dgm:t>
        <a:bodyPr/>
        <a:lstStyle/>
        <a:p>
          <a:endParaRPr lang="en-US"/>
        </a:p>
      </dgm:t>
    </dgm:pt>
    <dgm:pt modelId="{B373DE1C-1904-4DA1-96EB-FECA0C40BEEA}" type="pres">
      <dgm:prSet presAssocID="{A8FE2E33-EA17-4A3E-934F-9B4C6DDD7F3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283E6-7F64-4B10-B50A-C386CA225786}" type="pres">
      <dgm:prSet presAssocID="{A8FE2E33-EA17-4A3E-934F-9B4C6DDD7F3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89541-D905-4823-A075-D554E02C1FCA}" type="pres">
      <dgm:prSet presAssocID="{1E6FE3DD-D2A6-417C-8371-603365291CEF}" presName="sp" presStyleCnt="0"/>
      <dgm:spPr/>
      <dgm:t>
        <a:bodyPr/>
        <a:lstStyle/>
        <a:p>
          <a:endParaRPr lang="en-US"/>
        </a:p>
      </dgm:t>
    </dgm:pt>
    <dgm:pt modelId="{673F2EBF-B7D8-4E4F-BCDF-95BE0D1CFD84}" type="pres">
      <dgm:prSet presAssocID="{AC802220-E6E2-4546-B4E7-3CD30B3855B3}" presName="composite" presStyleCnt="0"/>
      <dgm:spPr/>
      <dgm:t>
        <a:bodyPr/>
        <a:lstStyle/>
        <a:p>
          <a:endParaRPr lang="en-US"/>
        </a:p>
      </dgm:t>
    </dgm:pt>
    <dgm:pt modelId="{171A180A-AE42-4A11-B482-FF494B61514F}" type="pres">
      <dgm:prSet presAssocID="{AC802220-E6E2-4546-B4E7-3CD30B3855B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3EDDC-FE04-4A67-B1CE-DE5B735C5E11}" type="pres">
      <dgm:prSet presAssocID="{AC802220-E6E2-4546-B4E7-3CD30B3855B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415A75-DCBD-4274-BCEA-02CDC1253CB8}" type="presOf" srcId="{F832E162-6641-4892-AE83-3EA4ED075FE1}" destId="{33151569-AE69-48D0-856D-617DC5673D6D}" srcOrd="0" destOrd="0" presId="urn:microsoft.com/office/officeart/2005/8/layout/chevron2"/>
    <dgm:cxn modelId="{C10C669B-E2D3-4595-A2F3-4604DB768BAC}" srcId="{34C3FC1E-FBF5-4460-8C1B-B71101E88A97}" destId="{40754F31-491B-4A8A-9597-B05A9121EF3F}" srcOrd="2" destOrd="0" parTransId="{C8A75B50-96DC-412B-ACC2-F997A092CA91}" sibTransId="{CEBE3820-F2E8-4128-B265-6B231D424017}"/>
    <dgm:cxn modelId="{560CDE8A-1CE2-4C5F-8A98-CADD66CFD6AD}" srcId="{AE976262-3BCA-4117-8613-4369F8A5C5CF}" destId="{A8FE2E33-EA17-4A3E-934F-9B4C6DDD7F3F}" srcOrd="3" destOrd="0" parTransId="{0A4856C4-E126-42E9-A272-608BB8FD9527}" sibTransId="{1E6FE3DD-D2A6-417C-8371-603365291CEF}"/>
    <dgm:cxn modelId="{DB77EC5E-41CD-443E-B7DC-4088628465FF}" srcId="{A8FE2E33-EA17-4A3E-934F-9B4C6DDD7F3F}" destId="{C0AF2F27-E6AF-4CC9-B842-7878777A7427}" srcOrd="0" destOrd="0" parTransId="{3250BDF9-59F4-4938-A1DF-ECA69A1F04FB}" sibTransId="{41E8A6C1-13E4-4734-9F4C-CD3171D0096F}"/>
    <dgm:cxn modelId="{8F42FE7D-E2A6-4C17-AEC3-788B88DA7364}" type="presOf" srcId="{61CAD7B9-76D2-4C63-9AFE-6586011794B4}" destId="{B2D95213-3A1E-4354-81EC-62FDD664134C}" srcOrd="0" destOrd="0" presId="urn:microsoft.com/office/officeart/2005/8/layout/chevron2"/>
    <dgm:cxn modelId="{59CFA69D-D899-4701-AE36-8CDBA3662A59}" type="presOf" srcId="{34C3FC1E-FBF5-4460-8C1B-B71101E88A97}" destId="{160A2B93-817F-436A-A2DE-1711898C8DBA}" srcOrd="0" destOrd="0" presId="urn:microsoft.com/office/officeart/2005/8/layout/chevron2"/>
    <dgm:cxn modelId="{226D2184-1C61-4DCD-9BF6-BCA10831717A}" type="presOf" srcId="{0FEF7AAD-09E5-4717-87E6-4E1AFBD0A548}" destId="{0613C316-B1BE-430C-9732-7427D494075B}" srcOrd="0" destOrd="1" presId="urn:microsoft.com/office/officeart/2005/8/layout/chevron2"/>
    <dgm:cxn modelId="{0BDD0E21-D204-47C2-9D8E-F029CFEEF630}" type="presOf" srcId="{A4CEC10B-4691-44B8-96CC-3FF74804F66B}" destId="{0613C316-B1BE-430C-9732-7427D494075B}" srcOrd="0" destOrd="0" presId="urn:microsoft.com/office/officeart/2005/8/layout/chevron2"/>
    <dgm:cxn modelId="{CDFC1684-EE00-4549-BD1E-61935541D940}" srcId="{AE976262-3BCA-4117-8613-4369F8A5C5CF}" destId="{F832E162-6641-4892-AE83-3EA4ED075FE1}" srcOrd="0" destOrd="0" parTransId="{4A986F74-9867-4C85-880C-3690DA14FEF8}" sibTransId="{2CE39879-7CD8-465B-AF75-F15B3EA130CD}"/>
    <dgm:cxn modelId="{AA8BAA2F-96FF-44CD-A6F8-54B0FF8DDF58}" srcId="{34C3FC1E-FBF5-4460-8C1B-B71101E88A97}" destId="{A4CEC10B-4691-44B8-96CC-3FF74804F66B}" srcOrd="0" destOrd="0" parTransId="{89B68FDC-E199-4C49-8638-50CF3C8511DB}" sibTransId="{0A87C1E1-3E0B-4421-8AB4-B4713E2C697E}"/>
    <dgm:cxn modelId="{957238D0-0D3D-4ED4-BC63-0CEE985AF7E1}" srcId="{F832E162-6641-4892-AE83-3EA4ED075FE1}" destId="{9051DCBC-A62D-4B64-8549-7F43500FCBB5}" srcOrd="0" destOrd="0" parTransId="{C176B98F-C2F0-4C86-AAF4-99509FFFDF84}" sibTransId="{5BD08039-B5EB-474C-8599-6F7928E482B8}"/>
    <dgm:cxn modelId="{58C34A66-7B1A-4B2B-9BDC-94EE7C151EAF}" srcId="{AE976262-3BCA-4117-8613-4369F8A5C5CF}" destId="{34C3FC1E-FBF5-4460-8C1B-B71101E88A97}" srcOrd="2" destOrd="0" parTransId="{AFAA4BA5-4E66-4067-9920-BB919CE90086}" sibTransId="{CB5AD3FD-D9E2-4A0A-B24C-C67030D2E795}"/>
    <dgm:cxn modelId="{422D7724-0EC4-4AAD-838F-A65CE040EA05}" type="presOf" srcId="{40754F31-491B-4A8A-9597-B05A9121EF3F}" destId="{0613C316-B1BE-430C-9732-7427D494075B}" srcOrd="0" destOrd="2" presId="urn:microsoft.com/office/officeart/2005/8/layout/chevron2"/>
    <dgm:cxn modelId="{0470D715-BD3B-4A80-8610-7B4D38F73922}" type="presOf" srcId="{F55E3426-23F1-4755-8807-48FC120DDCAC}" destId="{1FF283E6-7F64-4B10-B50A-C386CA225786}" srcOrd="0" destOrd="1" presId="urn:microsoft.com/office/officeart/2005/8/layout/chevron2"/>
    <dgm:cxn modelId="{60D7969D-3756-4F6E-987F-A5E089E9614B}" type="presOf" srcId="{B0851BD0-6769-40CC-B0B4-F00F2A2E370B}" destId="{F2C3EDDC-FE04-4A67-B1CE-DE5B735C5E11}" srcOrd="0" destOrd="0" presId="urn:microsoft.com/office/officeart/2005/8/layout/chevron2"/>
    <dgm:cxn modelId="{CF21E066-36FA-4DD6-9B71-4DBFE6836B16}" srcId="{AE976262-3BCA-4117-8613-4369F8A5C5CF}" destId="{61CAD7B9-76D2-4C63-9AFE-6586011794B4}" srcOrd="1" destOrd="0" parTransId="{6661F7E3-7EBE-47B2-84FF-850C1A73CFE8}" sibTransId="{763D5737-DD40-4969-B667-D9F10C458EEC}"/>
    <dgm:cxn modelId="{A98C6405-09A7-408D-A593-C238B83CDDFE}" type="presOf" srcId="{AC802220-E6E2-4546-B4E7-3CD30B3855B3}" destId="{171A180A-AE42-4A11-B482-FF494B61514F}" srcOrd="0" destOrd="0" presId="urn:microsoft.com/office/officeart/2005/8/layout/chevron2"/>
    <dgm:cxn modelId="{65360466-2418-4435-B865-3DFBBDA96193}" srcId="{AC802220-E6E2-4546-B4E7-3CD30B3855B3}" destId="{B0851BD0-6769-40CC-B0B4-F00F2A2E370B}" srcOrd="0" destOrd="0" parTransId="{6BB4AA23-CBFF-4785-BED3-A4A9FB3665DC}" sibTransId="{FDC2EAEA-5F76-4767-A652-9B69BC5AACE3}"/>
    <dgm:cxn modelId="{C4DE623A-43E2-4058-8DDD-475F63CE5546}" type="presOf" srcId="{C0AF2F27-E6AF-4CC9-B842-7878777A7427}" destId="{1FF283E6-7F64-4B10-B50A-C386CA225786}" srcOrd="0" destOrd="0" presId="urn:microsoft.com/office/officeart/2005/8/layout/chevron2"/>
    <dgm:cxn modelId="{1110BCEA-F5D1-45D0-94A4-60DCA1B6CF6E}" srcId="{A8FE2E33-EA17-4A3E-934F-9B4C6DDD7F3F}" destId="{376A4EDE-D502-43DA-8F7D-A702877D1F80}" srcOrd="2" destOrd="0" parTransId="{7F8BFFDD-025C-4AA1-A5DF-9AA138CECF4E}" sibTransId="{5B806656-452A-4ED6-9ED7-AC5675E4FB6C}"/>
    <dgm:cxn modelId="{93C610FE-856C-457A-B66B-FB42C412CB45}" type="presOf" srcId="{AE976262-3BCA-4117-8613-4369F8A5C5CF}" destId="{1561E3DE-276B-402C-8CEF-BE65D350CC1D}" srcOrd="0" destOrd="0" presId="urn:microsoft.com/office/officeart/2005/8/layout/chevron2"/>
    <dgm:cxn modelId="{8A12807F-D09B-41E0-8CCB-F07CB322CEB2}" type="presOf" srcId="{9051DCBC-A62D-4B64-8549-7F43500FCBB5}" destId="{1733DA5E-1913-4328-B9E4-AA3906EF478B}" srcOrd="0" destOrd="0" presId="urn:microsoft.com/office/officeart/2005/8/layout/chevron2"/>
    <dgm:cxn modelId="{66B537B3-F869-4D16-89FA-8FA43E0B8B79}" type="presOf" srcId="{A8FE2E33-EA17-4A3E-934F-9B4C6DDD7F3F}" destId="{B373DE1C-1904-4DA1-96EB-FECA0C40BEEA}" srcOrd="0" destOrd="0" presId="urn:microsoft.com/office/officeart/2005/8/layout/chevron2"/>
    <dgm:cxn modelId="{6515C5DC-7CE7-4FDF-8320-3E1DADE3B515}" srcId="{AE976262-3BCA-4117-8613-4369F8A5C5CF}" destId="{AC802220-E6E2-4546-B4E7-3CD30B3855B3}" srcOrd="4" destOrd="0" parTransId="{558491F8-D9A5-446F-87D3-AB0461C61959}" sibTransId="{BA297824-B6E3-41DA-AC7E-D250A0AD8225}"/>
    <dgm:cxn modelId="{2DC7D95A-D9A6-49DB-B104-64F97F7247AC}" type="presOf" srcId="{376A4EDE-D502-43DA-8F7D-A702877D1F80}" destId="{1FF283E6-7F64-4B10-B50A-C386CA225786}" srcOrd="0" destOrd="2" presId="urn:microsoft.com/office/officeart/2005/8/layout/chevron2"/>
    <dgm:cxn modelId="{DDD1F85C-7424-4709-83B0-C9919DEFFFF1}" type="presOf" srcId="{90C0B5D2-5F03-4861-9F9F-E0D3FBF435E9}" destId="{5E972480-2DBD-403B-8757-2FC8ACEDF312}" srcOrd="0" destOrd="0" presId="urn:microsoft.com/office/officeart/2005/8/layout/chevron2"/>
    <dgm:cxn modelId="{7EDD80DB-65B2-471B-A925-F8A6AFB9FDC8}" srcId="{61CAD7B9-76D2-4C63-9AFE-6586011794B4}" destId="{90C0B5D2-5F03-4861-9F9F-E0D3FBF435E9}" srcOrd="0" destOrd="0" parTransId="{ABE4CB34-9695-4A3A-953A-9CD86B547D63}" sibTransId="{EAF242C6-2B0E-444E-BD54-F5D12BCEB0DB}"/>
    <dgm:cxn modelId="{247075D4-7F7F-43C8-96CE-E320FA542CF2}" srcId="{A8FE2E33-EA17-4A3E-934F-9B4C6DDD7F3F}" destId="{F55E3426-23F1-4755-8807-48FC120DDCAC}" srcOrd="1" destOrd="0" parTransId="{D233A3BE-4B4C-48D4-9DB2-6A3B1888EDF5}" sibTransId="{BD693936-C090-4631-AFF7-953FE8EF5D83}"/>
    <dgm:cxn modelId="{830F6ADF-3E52-4CA5-858A-7C4FF29E61EB}" srcId="{34C3FC1E-FBF5-4460-8C1B-B71101E88A97}" destId="{0FEF7AAD-09E5-4717-87E6-4E1AFBD0A548}" srcOrd="1" destOrd="0" parTransId="{BFE506C2-CDC6-4695-ACBE-D9998A76334B}" sibTransId="{6B7FA775-7662-46BD-A305-1F28688CAF5B}"/>
    <dgm:cxn modelId="{2B3B0720-CBD5-4AC0-B5A9-2E06610E7F38}" type="presParOf" srcId="{1561E3DE-276B-402C-8CEF-BE65D350CC1D}" destId="{E1866097-F022-47BD-B384-D7E128921576}" srcOrd="0" destOrd="0" presId="urn:microsoft.com/office/officeart/2005/8/layout/chevron2"/>
    <dgm:cxn modelId="{0A5FD5A5-5B96-45BC-9873-BF2630575B7F}" type="presParOf" srcId="{E1866097-F022-47BD-B384-D7E128921576}" destId="{33151569-AE69-48D0-856D-617DC5673D6D}" srcOrd="0" destOrd="0" presId="urn:microsoft.com/office/officeart/2005/8/layout/chevron2"/>
    <dgm:cxn modelId="{ED1ABFB8-9BD6-4323-A3F6-144457390F11}" type="presParOf" srcId="{E1866097-F022-47BD-B384-D7E128921576}" destId="{1733DA5E-1913-4328-B9E4-AA3906EF478B}" srcOrd="1" destOrd="0" presId="urn:microsoft.com/office/officeart/2005/8/layout/chevron2"/>
    <dgm:cxn modelId="{7C1FC406-0E1A-4394-B0A5-172980E5E26B}" type="presParOf" srcId="{1561E3DE-276B-402C-8CEF-BE65D350CC1D}" destId="{1E33F66E-6043-477E-A8E5-D2DE5C3E8A66}" srcOrd="1" destOrd="0" presId="urn:microsoft.com/office/officeart/2005/8/layout/chevron2"/>
    <dgm:cxn modelId="{A69D4BBA-58D7-4D34-9369-9BC9D07722DB}" type="presParOf" srcId="{1561E3DE-276B-402C-8CEF-BE65D350CC1D}" destId="{D566CAA7-379F-43F2-A71D-0760CC662C56}" srcOrd="2" destOrd="0" presId="urn:microsoft.com/office/officeart/2005/8/layout/chevron2"/>
    <dgm:cxn modelId="{D3218B20-73CF-464A-AEEE-E4863F65115C}" type="presParOf" srcId="{D566CAA7-379F-43F2-A71D-0760CC662C56}" destId="{B2D95213-3A1E-4354-81EC-62FDD664134C}" srcOrd="0" destOrd="0" presId="urn:microsoft.com/office/officeart/2005/8/layout/chevron2"/>
    <dgm:cxn modelId="{C3D71574-2088-48CF-9C90-D508ABAA37D2}" type="presParOf" srcId="{D566CAA7-379F-43F2-A71D-0760CC662C56}" destId="{5E972480-2DBD-403B-8757-2FC8ACEDF312}" srcOrd="1" destOrd="0" presId="urn:microsoft.com/office/officeart/2005/8/layout/chevron2"/>
    <dgm:cxn modelId="{4F722735-7332-4462-8C55-D258CB5101A1}" type="presParOf" srcId="{1561E3DE-276B-402C-8CEF-BE65D350CC1D}" destId="{64D0FB84-CC91-4EA5-B417-50F58D8CA8AD}" srcOrd="3" destOrd="0" presId="urn:microsoft.com/office/officeart/2005/8/layout/chevron2"/>
    <dgm:cxn modelId="{B8472E01-843A-441E-AE32-79F8AA3FA0FF}" type="presParOf" srcId="{1561E3DE-276B-402C-8CEF-BE65D350CC1D}" destId="{48F6EBBD-3417-4CCD-8EBA-62950602026E}" srcOrd="4" destOrd="0" presId="urn:microsoft.com/office/officeart/2005/8/layout/chevron2"/>
    <dgm:cxn modelId="{9E900327-DFCF-4414-BF87-64B33E55934F}" type="presParOf" srcId="{48F6EBBD-3417-4CCD-8EBA-62950602026E}" destId="{160A2B93-817F-436A-A2DE-1711898C8DBA}" srcOrd="0" destOrd="0" presId="urn:microsoft.com/office/officeart/2005/8/layout/chevron2"/>
    <dgm:cxn modelId="{59E603B2-FF03-4BAD-984F-C52141125DA3}" type="presParOf" srcId="{48F6EBBD-3417-4CCD-8EBA-62950602026E}" destId="{0613C316-B1BE-430C-9732-7427D494075B}" srcOrd="1" destOrd="0" presId="urn:microsoft.com/office/officeart/2005/8/layout/chevron2"/>
    <dgm:cxn modelId="{58C86546-C29F-4244-A1B0-86DE43509D6D}" type="presParOf" srcId="{1561E3DE-276B-402C-8CEF-BE65D350CC1D}" destId="{63BD4D9E-FEEE-4403-86C6-5F74E85F4966}" srcOrd="5" destOrd="0" presId="urn:microsoft.com/office/officeart/2005/8/layout/chevron2"/>
    <dgm:cxn modelId="{C7221D6B-498A-4709-B902-AAB9D7E1112E}" type="presParOf" srcId="{1561E3DE-276B-402C-8CEF-BE65D350CC1D}" destId="{F801C7D1-BB2E-4BB7-AF59-91D8FA788451}" srcOrd="6" destOrd="0" presId="urn:microsoft.com/office/officeart/2005/8/layout/chevron2"/>
    <dgm:cxn modelId="{A9D40916-11F6-4991-89E7-412059791006}" type="presParOf" srcId="{F801C7D1-BB2E-4BB7-AF59-91D8FA788451}" destId="{B373DE1C-1904-4DA1-96EB-FECA0C40BEEA}" srcOrd="0" destOrd="0" presId="urn:microsoft.com/office/officeart/2005/8/layout/chevron2"/>
    <dgm:cxn modelId="{71C24DE6-E4D6-4BB8-83E4-49D9783A8CB0}" type="presParOf" srcId="{F801C7D1-BB2E-4BB7-AF59-91D8FA788451}" destId="{1FF283E6-7F64-4B10-B50A-C386CA225786}" srcOrd="1" destOrd="0" presId="urn:microsoft.com/office/officeart/2005/8/layout/chevron2"/>
    <dgm:cxn modelId="{7231CC59-1BB4-4286-AFBF-E4044CFCD16B}" type="presParOf" srcId="{1561E3DE-276B-402C-8CEF-BE65D350CC1D}" destId="{08889541-D905-4823-A075-D554E02C1FCA}" srcOrd="7" destOrd="0" presId="urn:microsoft.com/office/officeart/2005/8/layout/chevron2"/>
    <dgm:cxn modelId="{9C640A20-18A8-468E-BB3D-214EB5751341}" type="presParOf" srcId="{1561E3DE-276B-402C-8CEF-BE65D350CC1D}" destId="{673F2EBF-B7D8-4E4F-BCDF-95BE0D1CFD84}" srcOrd="8" destOrd="0" presId="urn:microsoft.com/office/officeart/2005/8/layout/chevron2"/>
    <dgm:cxn modelId="{E1BE7CF0-0C21-4224-86E2-7E2A8CF41F4D}" type="presParOf" srcId="{673F2EBF-B7D8-4E4F-BCDF-95BE0D1CFD84}" destId="{171A180A-AE42-4A11-B482-FF494B61514F}" srcOrd="0" destOrd="0" presId="urn:microsoft.com/office/officeart/2005/8/layout/chevron2"/>
    <dgm:cxn modelId="{AA7BD924-3518-4FB9-8E63-A031323805A5}" type="presParOf" srcId="{673F2EBF-B7D8-4E4F-BCDF-95BE0D1CFD84}" destId="{F2C3EDDC-FE04-4A67-B1CE-DE5B735C5E1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281190-4234-4746-A52C-CC310E4771BD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B4C0F-543A-4447-AF65-D4172EC365C0}">
      <dgm:prSet phldrT="[Text]" custT="1"/>
      <dgm:spPr>
        <a:solidFill>
          <a:srgbClr val="8EB4E3"/>
        </a:solidFill>
        <a:effectLst/>
      </dgm:spPr>
      <dgm:t>
        <a:bodyPr/>
        <a:lstStyle/>
        <a:p>
          <a:pPr algn="just"/>
          <a:r>
            <a:rPr lang="en-US" sz="1400" b="1" u="sng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2D Digital Design Tools </a:t>
          </a:r>
        </a:p>
      </dgm:t>
    </dgm:pt>
    <dgm:pt modelId="{6521C8CD-C7D0-414A-8EF4-57FCCE271C67}" type="parTrans" cxnId="{39D564B9-360C-415A-8C02-3A51C69486FA}">
      <dgm:prSet/>
      <dgm:spPr/>
      <dgm:t>
        <a:bodyPr/>
        <a:lstStyle/>
        <a:p>
          <a:endParaRPr lang="en-US"/>
        </a:p>
      </dgm:t>
    </dgm:pt>
    <dgm:pt modelId="{91EF006A-B7E6-46BF-A7A6-1A082368459A}" type="sibTrans" cxnId="{39D564B9-360C-415A-8C02-3A51C69486FA}">
      <dgm:prSet/>
      <dgm:spPr/>
      <dgm:t>
        <a:bodyPr/>
        <a:lstStyle/>
        <a:p>
          <a:endParaRPr lang="en-US"/>
        </a:p>
      </dgm:t>
    </dgm:pt>
    <dgm:pt modelId="{D6AB9A00-D03F-4F9C-9AD3-E738D6AA4E33}">
      <dgm:prSet phldrT="[Text]" custT="1"/>
      <dgm:spPr>
        <a:solidFill>
          <a:srgbClr val="8EB4E3"/>
        </a:solidFill>
      </dgm:spPr>
      <dgm:t>
        <a:bodyPr/>
        <a:lstStyle/>
        <a:p>
          <a:pPr algn="just"/>
          <a:r>
            <a:rPr lang="en-US" sz="1400" b="1" u="sng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3D, 4D, and </a:t>
          </a:r>
          <a:r>
            <a:rPr lang="en-US" sz="1400" b="1" u="sng" dirty="0" err="1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nD</a:t>
          </a:r>
          <a:r>
            <a:rPr lang="en-US" sz="1400" b="1" u="sng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u="sng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Modeling Tools </a:t>
          </a:r>
        </a:p>
      </dgm:t>
    </dgm:pt>
    <dgm:pt modelId="{651C3C55-AC04-4AEE-B077-C6958C2427FA}" type="parTrans" cxnId="{A94CB617-1C3A-48B9-9609-1A1592643542}">
      <dgm:prSet/>
      <dgm:spPr/>
      <dgm:t>
        <a:bodyPr/>
        <a:lstStyle/>
        <a:p>
          <a:endParaRPr lang="en-US"/>
        </a:p>
      </dgm:t>
    </dgm:pt>
    <dgm:pt modelId="{E3B3B309-BE16-44F8-91FB-D084B85658BC}" type="sibTrans" cxnId="{A94CB617-1C3A-48B9-9609-1A1592643542}">
      <dgm:prSet/>
      <dgm:spPr/>
      <dgm:t>
        <a:bodyPr/>
        <a:lstStyle/>
        <a:p>
          <a:endParaRPr lang="en-US"/>
        </a:p>
      </dgm:t>
    </dgm:pt>
    <dgm:pt modelId="{A04DA4BA-5C7A-4C03-9812-F85ADED95F83}">
      <dgm:prSet phldrT="[Text]" custT="1"/>
      <dgm:spPr>
        <a:solidFill>
          <a:srgbClr val="8EB4E3"/>
        </a:solidFill>
      </dgm:spPr>
      <dgm:t>
        <a:bodyPr/>
        <a:lstStyle/>
        <a:p>
          <a:pPr algn="just"/>
          <a:r>
            <a:rPr lang="en-US" sz="1400" b="1" u="sng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Traffic Modeling and Simulation Tools </a:t>
          </a:r>
        </a:p>
      </dgm:t>
    </dgm:pt>
    <dgm:pt modelId="{96AE3A65-C077-4AF5-B329-49B45E4805AF}" type="parTrans" cxnId="{BCC96FA9-5D79-4132-B867-83F46543FF69}">
      <dgm:prSet/>
      <dgm:spPr/>
      <dgm:t>
        <a:bodyPr/>
        <a:lstStyle/>
        <a:p>
          <a:endParaRPr lang="en-US"/>
        </a:p>
      </dgm:t>
    </dgm:pt>
    <dgm:pt modelId="{F16D1FC9-4726-4481-8329-6E62DD364313}" type="sibTrans" cxnId="{BCC96FA9-5D79-4132-B867-83F46543FF69}">
      <dgm:prSet/>
      <dgm:spPr/>
      <dgm:t>
        <a:bodyPr/>
        <a:lstStyle/>
        <a:p>
          <a:endParaRPr lang="en-US"/>
        </a:p>
      </dgm:t>
    </dgm:pt>
    <dgm:pt modelId="{32F4443F-9EF1-4AF9-B6FE-15BE10540379}">
      <dgm:prSet phldrT="[Text]" custT="1"/>
      <dgm:spPr>
        <a:solidFill>
          <a:srgbClr val="8EB4E3"/>
        </a:solidFill>
      </dgm:spPr>
      <dgm:t>
        <a:bodyPr/>
        <a:lstStyle/>
        <a:p>
          <a:pPr algn="just"/>
          <a:r>
            <a:rPr lang="en-US" sz="14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Tools used to conduct studies through simulation at macroscopic (state or regional ) or microscopic (roadway) level</a:t>
          </a:r>
          <a:endParaRPr lang="en-US" sz="1400" i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49DA5-2029-4CCD-9563-0650E2253A79}" type="parTrans" cxnId="{F66E59B1-5400-4857-929D-DEA6ED0A570B}">
      <dgm:prSet/>
      <dgm:spPr/>
      <dgm:t>
        <a:bodyPr/>
        <a:lstStyle/>
        <a:p>
          <a:endParaRPr lang="en-US"/>
        </a:p>
      </dgm:t>
    </dgm:pt>
    <dgm:pt modelId="{6AA98E3C-4667-4612-B9C2-A35C572B3C95}" type="sibTrans" cxnId="{F66E59B1-5400-4857-929D-DEA6ED0A570B}">
      <dgm:prSet/>
      <dgm:spPr/>
      <dgm:t>
        <a:bodyPr/>
        <a:lstStyle/>
        <a:p>
          <a:endParaRPr lang="en-US"/>
        </a:p>
      </dgm:t>
    </dgm:pt>
    <dgm:pt modelId="{60F40F91-1FF3-4A68-8DD9-6783D26E00D0}">
      <dgm:prSet phldrT="[Text]" custT="1"/>
      <dgm:spPr>
        <a:solidFill>
          <a:srgbClr val="8EB4E3"/>
        </a:solidFill>
        <a:effectLst/>
      </dgm:spPr>
      <dgm:t>
        <a:bodyPr/>
        <a:lstStyle/>
        <a:p>
          <a:pPr algn="just"/>
          <a:r>
            <a: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Tools 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that agencies use for design data exchange and organization </a:t>
          </a:r>
        </a:p>
      </dgm:t>
    </dgm:pt>
    <dgm:pt modelId="{2E2B39A1-894A-4ABB-97D5-029C7C2DA7E6}" type="sibTrans" cxnId="{B95B09C1-F170-41E3-9E05-63CC573FA186}">
      <dgm:prSet/>
      <dgm:spPr/>
      <dgm:t>
        <a:bodyPr/>
        <a:lstStyle/>
        <a:p>
          <a:endParaRPr lang="en-US"/>
        </a:p>
      </dgm:t>
    </dgm:pt>
    <dgm:pt modelId="{FCA4DC68-8060-4C1B-9CD2-0C71177C3294}" type="parTrans" cxnId="{B95B09C1-F170-41E3-9E05-63CC573FA186}">
      <dgm:prSet/>
      <dgm:spPr/>
      <dgm:t>
        <a:bodyPr/>
        <a:lstStyle/>
        <a:p>
          <a:endParaRPr lang="en-US"/>
        </a:p>
      </dgm:t>
    </dgm:pt>
    <dgm:pt modelId="{E3EC825C-67E5-40D6-8537-8A632C69CFDC}">
      <dgm:prSet phldrT="[Text]" custT="1"/>
      <dgm:spPr>
        <a:solidFill>
          <a:srgbClr val="8EB4E3"/>
        </a:solidFill>
        <a:effectLst/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Some 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examples include plans, specifications, and 2D CAD </a:t>
          </a:r>
          <a:r>
            <a: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files</a:t>
          </a:r>
        </a:p>
      </dgm:t>
    </dgm:pt>
    <dgm:pt modelId="{2B212F34-0519-42C6-95FB-65ECB06BFD4E}" type="parTrans" cxnId="{11C66978-FD16-4E7E-970D-B3708A415398}">
      <dgm:prSet/>
      <dgm:spPr/>
      <dgm:t>
        <a:bodyPr/>
        <a:lstStyle/>
        <a:p>
          <a:endParaRPr lang="en-US"/>
        </a:p>
      </dgm:t>
    </dgm:pt>
    <dgm:pt modelId="{3497DFE8-5E9B-4D77-A454-5426ACAE78DC}" type="sibTrans" cxnId="{11C66978-FD16-4E7E-970D-B3708A415398}">
      <dgm:prSet/>
      <dgm:spPr/>
      <dgm:t>
        <a:bodyPr/>
        <a:lstStyle/>
        <a:p>
          <a:endParaRPr lang="en-US"/>
        </a:p>
      </dgm:t>
    </dgm:pt>
    <dgm:pt modelId="{AE280BFE-2ED0-47EA-9D29-BFA2042C501E}">
      <dgm:prSet custT="1"/>
      <dgm:spPr/>
      <dgm:t>
        <a:bodyPr/>
        <a:lstStyle/>
        <a:p>
          <a:r>
            <a:rPr lang="en-US" sz="14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Resolving spatial conflicts among design entities (e.g. utility conflicts) and construction activities (temporal conflicts)</a:t>
          </a:r>
          <a:endParaRPr lang="en-US" sz="14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D7ABB-C690-4DC7-B205-F9918301D7F7}" type="parTrans" cxnId="{E5C450E8-28D1-41BF-AE3C-5A8DB32CC538}">
      <dgm:prSet/>
      <dgm:spPr/>
      <dgm:t>
        <a:bodyPr/>
        <a:lstStyle/>
        <a:p>
          <a:endParaRPr lang="en-US"/>
        </a:p>
      </dgm:t>
    </dgm:pt>
    <dgm:pt modelId="{767CE4FF-4C76-44A6-A2F6-818A830EAADB}" type="sibTrans" cxnId="{E5C450E8-28D1-41BF-AE3C-5A8DB32CC538}">
      <dgm:prSet/>
      <dgm:spPr/>
      <dgm:t>
        <a:bodyPr/>
        <a:lstStyle/>
        <a:p>
          <a:endParaRPr lang="en-US"/>
        </a:p>
      </dgm:t>
    </dgm:pt>
    <dgm:pt modelId="{5EF7111B-049A-4A6A-8010-8B3449176EF6}">
      <dgm:prSet custT="1"/>
      <dgm:spPr/>
      <dgm:t>
        <a:bodyPr/>
        <a:lstStyle/>
        <a:p>
          <a:endParaRPr lang="en-US" sz="1400" dirty="0" smtClean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B5F116-007D-4A58-9BB0-742E4BBCE4DD}" type="parTrans" cxnId="{C6620DA3-4691-47D1-947E-3F6EAB3A4CC6}">
      <dgm:prSet/>
      <dgm:spPr/>
      <dgm:t>
        <a:bodyPr/>
        <a:lstStyle/>
        <a:p>
          <a:endParaRPr lang="en-US"/>
        </a:p>
      </dgm:t>
    </dgm:pt>
    <dgm:pt modelId="{6B839EDA-370B-4827-B0E2-56389A2402B2}" type="sibTrans" cxnId="{C6620DA3-4691-47D1-947E-3F6EAB3A4CC6}">
      <dgm:prSet/>
      <dgm:spPr/>
      <dgm:t>
        <a:bodyPr/>
        <a:lstStyle/>
        <a:p>
          <a:endParaRPr lang="en-US"/>
        </a:p>
      </dgm:t>
    </dgm:pt>
    <dgm:pt modelId="{D10A35AB-CA5F-44E4-94CB-59B1BC9B0971}">
      <dgm:prSet custT="1"/>
      <dgm:spPr/>
      <dgm:t>
        <a:bodyPr/>
        <a:lstStyle/>
        <a:p>
          <a:r>
            <a:rPr lang="en-US" sz="14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Used for Impact studies (e.g. traffic delays) and aids public information when combined with design visualization</a:t>
          </a:r>
        </a:p>
      </dgm:t>
    </dgm:pt>
    <dgm:pt modelId="{0B332AA5-354E-4935-9B4E-A71402E512E9}" type="parTrans" cxnId="{B72E06B5-4754-4F37-9C96-DBEC6C39ABC8}">
      <dgm:prSet/>
      <dgm:spPr/>
      <dgm:t>
        <a:bodyPr/>
        <a:lstStyle/>
        <a:p>
          <a:endParaRPr lang="en-US"/>
        </a:p>
      </dgm:t>
    </dgm:pt>
    <dgm:pt modelId="{1C5CF10C-9A57-4BEE-95D6-94DF78544319}" type="sibTrans" cxnId="{B72E06B5-4754-4F37-9C96-DBEC6C39ABC8}">
      <dgm:prSet/>
      <dgm:spPr/>
      <dgm:t>
        <a:bodyPr/>
        <a:lstStyle/>
        <a:p>
          <a:endParaRPr lang="en-US"/>
        </a:p>
      </dgm:t>
    </dgm:pt>
    <dgm:pt modelId="{BF4FB136-7C25-4CB3-A587-35026257444F}">
      <dgm:prSet phldrT="[Text]" custT="1"/>
      <dgm:spPr>
        <a:solidFill>
          <a:srgbClr val="8EB4E3"/>
        </a:solidFill>
      </dgm:spPr>
      <dgm:t>
        <a:bodyPr/>
        <a:lstStyle/>
        <a:p>
          <a:pPr algn="just"/>
          <a:r>
            <a:rPr lang="en-US" sz="14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Tools to create 3D/4D/5D models for design and visualization.</a:t>
          </a:r>
          <a:endParaRPr lang="en-US" sz="14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938A91-9B17-45CD-B81C-E481C61F81D5}" type="sibTrans" cxnId="{261D3119-A850-44B3-890B-D8881B97EF1C}">
      <dgm:prSet/>
      <dgm:spPr/>
      <dgm:t>
        <a:bodyPr/>
        <a:lstStyle/>
        <a:p>
          <a:endParaRPr lang="en-US"/>
        </a:p>
      </dgm:t>
    </dgm:pt>
    <dgm:pt modelId="{90153379-5399-4586-9506-089A9A710F7C}" type="parTrans" cxnId="{261D3119-A850-44B3-890B-D8881B97EF1C}">
      <dgm:prSet/>
      <dgm:spPr/>
      <dgm:t>
        <a:bodyPr/>
        <a:lstStyle/>
        <a:p>
          <a:endParaRPr lang="en-US"/>
        </a:p>
      </dgm:t>
    </dgm:pt>
    <dgm:pt modelId="{DB47F548-CFB4-4229-925F-187E52117A35}" type="pres">
      <dgm:prSet presAssocID="{8E281190-4234-4746-A52C-CC310E4771B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FBC6E7-C7EB-4FC9-A178-AF9270B46D50}" type="pres">
      <dgm:prSet presAssocID="{6B4B4C0F-543A-4447-AF65-D4172EC365C0}" presName="comp" presStyleCnt="0"/>
      <dgm:spPr/>
    </dgm:pt>
    <dgm:pt modelId="{F55E6AFE-7D7F-475E-8328-AE663BE89A4A}" type="pres">
      <dgm:prSet presAssocID="{6B4B4C0F-543A-4447-AF65-D4172EC365C0}" presName="box" presStyleLbl="node1" presStyleIdx="0" presStyleCnt="3" custLinFactNeighborX="196"/>
      <dgm:spPr/>
      <dgm:t>
        <a:bodyPr/>
        <a:lstStyle/>
        <a:p>
          <a:endParaRPr lang="en-US"/>
        </a:p>
      </dgm:t>
    </dgm:pt>
    <dgm:pt modelId="{5A15BACA-B6A6-4A08-96FF-433513C52A95}" type="pres">
      <dgm:prSet presAssocID="{6B4B4C0F-543A-4447-AF65-D4172EC365C0}" presName="img" presStyleLbl="fgImgPlace1" presStyleIdx="0" presStyleCnt="3" custScaleX="100645" custScaleY="9788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7B3D86E-EAB8-4BCB-AE98-27E514E84CFB}" type="pres">
      <dgm:prSet presAssocID="{6B4B4C0F-543A-4447-AF65-D4172EC365C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A908B-540A-4ADF-924A-63F80949F9C0}" type="pres">
      <dgm:prSet presAssocID="{91EF006A-B7E6-46BF-A7A6-1A082368459A}" presName="spacer" presStyleCnt="0"/>
      <dgm:spPr/>
    </dgm:pt>
    <dgm:pt modelId="{ACA3548B-30A6-4D1E-A61F-0F4C285FDCC8}" type="pres">
      <dgm:prSet presAssocID="{D6AB9A00-D03F-4F9C-9AD3-E738D6AA4E33}" presName="comp" presStyleCnt="0"/>
      <dgm:spPr/>
    </dgm:pt>
    <dgm:pt modelId="{41EE8CE3-414C-48E7-B9AA-B93C6BA2B11C}" type="pres">
      <dgm:prSet presAssocID="{D6AB9A00-D03F-4F9C-9AD3-E738D6AA4E33}" presName="box" presStyleLbl="node1" presStyleIdx="1" presStyleCnt="3"/>
      <dgm:spPr/>
      <dgm:t>
        <a:bodyPr/>
        <a:lstStyle/>
        <a:p>
          <a:endParaRPr lang="en-US"/>
        </a:p>
      </dgm:t>
    </dgm:pt>
    <dgm:pt modelId="{B317FE9E-5C7D-4AB2-BC5B-21DBFD89A252}" type="pres">
      <dgm:prSet presAssocID="{D6AB9A00-D03F-4F9C-9AD3-E738D6AA4E33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40A1DD42-C640-4E32-9D91-237E72C16003}" type="pres">
      <dgm:prSet presAssocID="{D6AB9A00-D03F-4F9C-9AD3-E738D6AA4E3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BC3E8-375D-4994-9777-8AB6C9247B7D}" type="pres">
      <dgm:prSet presAssocID="{E3B3B309-BE16-44F8-91FB-D084B85658BC}" presName="spacer" presStyleCnt="0"/>
      <dgm:spPr/>
    </dgm:pt>
    <dgm:pt modelId="{8EB3FFCE-37DA-4A2A-BCCA-638D8907F814}" type="pres">
      <dgm:prSet presAssocID="{A04DA4BA-5C7A-4C03-9812-F85ADED95F83}" presName="comp" presStyleCnt="0"/>
      <dgm:spPr/>
    </dgm:pt>
    <dgm:pt modelId="{03BD33A1-ABB8-4FB8-A6B8-C702A76000C0}" type="pres">
      <dgm:prSet presAssocID="{A04DA4BA-5C7A-4C03-9812-F85ADED95F83}" presName="box" presStyleLbl="node1" presStyleIdx="2" presStyleCnt="3"/>
      <dgm:spPr/>
      <dgm:t>
        <a:bodyPr/>
        <a:lstStyle/>
        <a:p>
          <a:endParaRPr lang="en-US"/>
        </a:p>
      </dgm:t>
    </dgm:pt>
    <dgm:pt modelId="{1A80101A-7BAB-4FBC-A371-77D9DB915DE0}" type="pres">
      <dgm:prSet presAssocID="{A04DA4BA-5C7A-4C03-9812-F85ADED95F83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60EA6451-9FAA-4F9F-940A-D745B99EFFC0}" type="pres">
      <dgm:prSet presAssocID="{A04DA4BA-5C7A-4C03-9812-F85ADED95F8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D05F4D-99AF-4E68-B2D3-216CB24A149D}" type="presOf" srcId="{BF4FB136-7C25-4CB3-A587-35026257444F}" destId="{40A1DD42-C640-4E32-9D91-237E72C16003}" srcOrd="1" destOrd="1" presId="urn:microsoft.com/office/officeart/2005/8/layout/vList4"/>
    <dgm:cxn modelId="{F66E59B1-5400-4857-929D-DEA6ED0A570B}" srcId="{A04DA4BA-5C7A-4C03-9812-F85ADED95F83}" destId="{32F4443F-9EF1-4AF9-B6FE-15BE10540379}" srcOrd="0" destOrd="0" parTransId="{F4349DA5-2029-4CCD-9563-0650E2253A79}" sibTransId="{6AA98E3C-4667-4612-B9C2-A35C572B3C95}"/>
    <dgm:cxn modelId="{F8766559-B661-4391-A3ED-D97A11F78509}" type="presOf" srcId="{60F40F91-1FF3-4A68-8DD9-6783D26E00D0}" destId="{A7B3D86E-EAB8-4BCB-AE98-27E514E84CFB}" srcOrd="1" destOrd="1" presId="urn:microsoft.com/office/officeart/2005/8/layout/vList4"/>
    <dgm:cxn modelId="{C91B5176-D6E0-49DF-98A0-41DABD7AF07D}" type="presOf" srcId="{E3EC825C-67E5-40D6-8537-8A632C69CFDC}" destId="{A7B3D86E-EAB8-4BCB-AE98-27E514E84CFB}" srcOrd="1" destOrd="2" presId="urn:microsoft.com/office/officeart/2005/8/layout/vList4"/>
    <dgm:cxn modelId="{C6620DA3-4691-47D1-947E-3F6EAB3A4CC6}" srcId="{D6AB9A00-D03F-4F9C-9AD3-E738D6AA4E33}" destId="{5EF7111B-049A-4A6A-8010-8B3449176EF6}" srcOrd="2" destOrd="0" parTransId="{31B5F116-007D-4A58-9BB0-742E4BBCE4DD}" sibTransId="{6B839EDA-370B-4827-B0E2-56389A2402B2}"/>
    <dgm:cxn modelId="{E5C450E8-28D1-41BF-AE3C-5A8DB32CC538}" srcId="{D6AB9A00-D03F-4F9C-9AD3-E738D6AA4E33}" destId="{AE280BFE-2ED0-47EA-9D29-BFA2042C501E}" srcOrd="1" destOrd="0" parTransId="{29FD7ABB-C690-4DC7-B205-F9918301D7F7}" sibTransId="{767CE4FF-4C76-44A6-A2F6-818A830EAADB}"/>
    <dgm:cxn modelId="{F382B2E9-49FC-4ADB-84A7-E5A3CD53E604}" type="presOf" srcId="{5EF7111B-049A-4A6A-8010-8B3449176EF6}" destId="{40A1DD42-C640-4E32-9D91-237E72C16003}" srcOrd="1" destOrd="3" presId="urn:microsoft.com/office/officeart/2005/8/layout/vList4"/>
    <dgm:cxn modelId="{03BC26C0-57C7-4A38-955B-83F8BB61D386}" type="presOf" srcId="{8E281190-4234-4746-A52C-CC310E4771BD}" destId="{DB47F548-CFB4-4229-925F-187E52117A35}" srcOrd="0" destOrd="0" presId="urn:microsoft.com/office/officeart/2005/8/layout/vList4"/>
    <dgm:cxn modelId="{B95B09C1-F170-41E3-9E05-63CC573FA186}" srcId="{6B4B4C0F-543A-4447-AF65-D4172EC365C0}" destId="{60F40F91-1FF3-4A68-8DD9-6783D26E00D0}" srcOrd="0" destOrd="0" parTransId="{FCA4DC68-8060-4C1B-9CD2-0C71177C3294}" sibTransId="{2E2B39A1-894A-4ABB-97D5-029C7C2DA7E6}"/>
    <dgm:cxn modelId="{82019F32-C43F-48FA-BAEF-17367AEB7B33}" type="presOf" srcId="{BF4FB136-7C25-4CB3-A587-35026257444F}" destId="{41EE8CE3-414C-48E7-B9AA-B93C6BA2B11C}" srcOrd="0" destOrd="1" presId="urn:microsoft.com/office/officeart/2005/8/layout/vList4"/>
    <dgm:cxn modelId="{8E91583E-2DA5-4417-9303-14CFF8B17EC2}" type="presOf" srcId="{5EF7111B-049A-4A6A-8010-8B3449176EF6}" destId="{41EE8CE3-414C-48E7-B9AA-B93C6BA2B11C}" srcOrd="0" destOrd="3" presId="urn:microsoft.com/office/officeart/2005/8/layout/vList4"/>
    <dgm:cxn modelId="{261D3119-A850-44B3-890B-D8881B97EF1C}" srcId="{D6AB9A00-D03F-4F9C-9AD3-E738D6AA4E33}" destId="{BF4FB136-7C25-4CB3-A587-35026257444F}" srcOrd="0" destOrd="0" parTransId="{90153379-5399-4586-9506-089A9A710F7C}" sibTransId="{6D938A91-9B17-45CD-B81C-E481C61F81D5}"/>
    <dgm:cxn modelId="{5E1B17B2-F45F-479E-AFD1-60749D585FE6}" type="presOf" srcId="{A04DA4BA-5C7A-4C03-9812-F85ADED95F83}" destId="{03BD33A1-ABB8-4FB8-A6B8-C702A76000C0}" srcOrd="0" destOrd="0" presId="urn:microsoft.com/office/officeart/2005/8/layout/vList4"/>
    <dgm:cxn modelId="{6058F0CC-D470-4815-A9D4-C1EE6512355B}" type="presOf" srcId="{AE280BFE-2ED0-47EA-9D29-BFA2042C501E}" destId="{41EE8CE3-414C-48E7-B9AA-B93C6BA2B11C}" srcOrd="0" destOrd="2" presId="urn:microsoft.com/office/officeart/2005/8/layout/vList4"/>
    <dgm:cxn modelId="{5879C6AE-9687-45EB-800D-83252641B0D2}" type="presOf" srcId="{32F4443F-9EF1-4AF9-B6FE-15BE10540379}" destId="{60EA6451-9FAA-4F9F-940A-D745B99EFFC0}" srcOrd="1" destOrd="1" presId="urn:microsoft.com/office/officeart/2005/8/layout/vList4"/>
    <dgm:cxn modelId="{37135A0D-15E8-44A4-B742-F41242D8E28E}" type="presOf" srcId="{D10A35AB-CA5F-44E4-94CB-59B1BC9B0971}" destId="{60EA6451-9FAA-4F9F-940A-D745B99EFFC0}" srcOrd="1" destOrd="2" presId="urn:microsoft.com/office/officeart/2005/8/layout/vList4"/>
    <dgm:cxn modelId="{333961BC-8E23-4574-AF9E-05EED18BFD46}" type="presOf" srcId="{D6AB9A00-D03F-4F9C-9AD3-E738D6AA4E33}" destId="{41EE8CE3-414C-48E7-B9AA-B93C6BA2B11C}" srcOrd="0" destOrd="0" presId="urn:microsoft.com/office/officeart/2005/8/layout/vList4"/>
    <dgm:cxn modelId="{11C66978-FD16-4E7E-970D-B3708A415398}" srcId="{6B4B4C0F-543A-4447-AF65-D4172EC365C0}" destId="{E3EC825C-67E5-40D6-8537-8A632C69CFDC}" srcOrd="1" destOrd="0" parTransId="{2B212F34-0519-42C6-95FB-65ECB06BFD4E}" sibTransId="{3497DFE8-5E9B-4D77-A454-5426ACAE78DC}"/>
    <dgm:cxn modelId="{C7CDC30F-AF21-4411-A59C-4777018A2CB8}" type="presOf" srcId="{E3EC825C-67E5-40D6-8537-8A632C69CFDC}" destId="{F55E6AFE-7D7F-475E-8328-AE663BE89A4A}" srcOrd="0" destOrd="2" presId="urn:microsoft.com/office/officeart/2005/8/layout/vList4"/>
    <dgm:cxn modelId="{2C78AC1E-5642-4A61-8495-1147F9D0E1F4}" type="presOf" srcId="{D6AB9A00-D03F-4F9C-9AD3-E738D6AA4E33}" destId="{40A1DD42-C640-4E32-9D91-237E72C16003}" srcOrd="1" destOrd="0" presId="urn:microsoft.com/office/officeart/2005/8/layout/vList4"/>
    <dgm:cxn modelId="{B72E06B5-4754-4F37-9C96-DBEC6C39ABC8}" srcId="{A04DA4BA-5C7A-4C03-9812-F85ADED95F83}" destId="{D10A35AB-CA5F-44E4-94CB-59B1BC9B0971}" srcOrd="1" destOrd="0" parTransId="{0B332AA5-354E-4935-9B4E-A71402E512E9}" sibTransId="{1C5CF10C-9A57-4BEE-95D6-94DF78544319}"/>
    <dgm:cxn modelId="{D0662049-6AED-4073-95DD-4151579AAC68}" type="presOf" srcId="{6B4B4C0F-543A-4447-AF65-D4172EC365C0}" destId="{F55E6AFE-7D7F-475E-8328-AE663BE89A4A}" srcOrd="0" destOrd="0" presId="urn:microsoft.com/office/officeart/2005/8/layout/vList4"/>
    <dgm:cxn modelId="{D2A9B8B5-A5C4-4FA1-82F7-8EFFE5091A0F}" type="presOf" srcId="{A04DA4BA-5C7A-4C03-9812-F85ADED95F83}" destId="{60EA6451-9FAA-4F9F-940A-D745B99EFFC0}" srcOrd="1" destOrd="0" presId="urn:microsoft.com/office/officeart/2005/8/layout/vList4"/>
    <dgm:cxn modelId="{BCC96FA9-5D79-4132-B867-83F46543FF69}" srcId="{8E281190-4234-4746-A52C-CC310E4771BD}" destId="{A04DA4BA-5C7A-4C03-9812-F85ADED95F83}" srcOrd="2" destOrd="0" parTransId="{96AE3A65-C077-4AF5-B329-49B45E4805AF}" sibTransId="{F16D1FC9-4726-4481-8329-6E62DD364313}"/>
    <dgm:cxn modelId="{71AAB90D-4916-4FC2-ADF9-836065A8F3EA}" type="presOf" srcId="{60F40F91-1FF3-4A68-8DD9-6783D26E00D0}" destId="{F55E6AFE-7D7F-475E-8328-AE663BE89A4A}" srcOrd="0" destOrd="1" presId="urn:microsoft.com/office/officeart/2005/8/layout/vList4"/>
    <dgm:cxn modelId="{39D564B9-360C-415A-8C02-3A51C69486FA}" srcId="{8E281190-4234-4746-A52C-CC310E4771BD}" destId="{6B4B4C0F-543A-4447-AF65-D4172EC365C0}" srcOrd="0" destOrd="0" parTransId="{6521C8CD-C7D0-414A-8EF4-57FCCE271C67}" sibTransId="{91EF006A-B7E6-46BF-A7A6-1A082368459A}"/>
    <dgm:cxn modelId="{A94CB617-1C3A-48B9-9609-1A1592643542}" srcId="{8E281190-4234-4746-A52C-CC310E4771BD}" destId="{D6AB9A00-D03F-4F9C-9AD3-E738D6AA4E33}" srcOrd="1" destOrd="0" parTransId="{651C3C55-AC04-4AEE-B077-C6958C2427FA}" sibTransId="{E3B3B309-BE16-44F8-91FB-D084B85658BC}"/>
    <dgm:cxn modelId="{CD09BD26-EB20-4F76-AD4F-4E6DB8C80B8F}" type="presOf" srcId="{32F4443F-9EF1-4AF9-B6FE-15BE10540379}" destId="{03BD33A1-ABB8-4FB8-A6B8-C702A76000C0}" srcOrd="0" destOrd="1" presId="urn:microsoft.com/office/officeart/2005/8/layout/vList4"/>
    <dgm:cxn modelId="{6746D60D-15E9-4505-B1B3-68F5603FAF3A}" type="presOf" srcId="{AE280BFE-2ED0-47EA-9D29-BFA2042C501E}" destId="{40A1DD42-C640-4E32-9D91-237E72C16003}" srcOrd="1" destOrd="2" presId="urn:microsoft.com/office/officeart/2005/8/layout/vList4"/>
    <dgm:cxn modelId="{5AA2ED00-BA20-4D30-8ADC-0F9E6D015845}" type="presOf" srcId="{6B4B4C0F-543A-4447-AF65-D4172EC365C0}" destId="{A7B3D86E-EAB8-4BCB-AE98-27E514E84CFB}" srcOrd="1" destOrd="0" presId="urn:microsoft.com/office/officeart/2005/8/layout/vList4"/>
    <dgm:cxn modelId="{BC00FC35-2965-4429-A35F-BF185B55D8D3}" type="presOf" srcId="{D10A35AB-CA5F-44E4-94CB-59B1BC9B0971}" destId="{03BD33A1-ABB8-4FB8-A6B8-C702A76000C0}" srcOrd="0" destOrd="2" presId="urn:microsoft.com/office/officeart/2005/8/layout/vList4"/>
    <dgm:cxn modelId="{10E3659C-E89E-4F46-899E-A2A176518E38}" type="presParOf" srcId="{DB47F548-CFB4-4229-925F-187E52117A35}" destId="{97FBC6E7-C7EB-4FC9-A178-AF9270B46D50}" srcOrd="0" destOrd="0" presId="urn:microsoft.com/office/officeart/2005/8/layout/vList4"/>
    <dgm:cxn modelId="{A5FC6FDA-088C-4F84-8060-E08C52954551}" type="presParOf" srcId="{97FBC6E7-C7EB-4FC9-A178-AF9270B46D50}" destId="{F55E6AFE-7D7F-475E-8328-AE663BE89A4A}" srcOrd="0" destOrd="0" presId="urn:microsoft.com/office/officeart/2005/8/layout/vList4"/>
    <dgm:cxn modelId="{80000D15-E081-43C7-B513-D9B365E462CF}" type="presParOf" srcId="{97FBC6E7-C7EB-4FC9-A178-AF9270B46D50}" destId="{5A15BACA-B6A6-4A08-96FF-433513C52A95}" srcOrd="1" destOrd="0" presId="urn:microsoft.com/office/officeart/2005/8/layout/vList4"/>
    <dgm:cxn modelId="{047041C2-2CF0-4DCD-90B2-E9FD27C10AD2}" type="presParOf" srcId="{97FBC6E7-C7EB-4FC9-A178-AF9270B46D50}" destId="{A7B3D86E-EAB8-4BCB-AE98-27E514E84CFB}" srcOrd="2" destOrd="0" presId="urn:microsoft.com/office/officeart/2005/8/layout/vList4"/>
    <dgm:cxn modelId="{DA552439-7E85-4341-A45A-EC031AC41202}" type="presParOf" srcId="{DB47F548-CFB4-4229-925F-187E52117A35}" destId="{BF2A908B-540A-4ADF-924A-63F80949F9C0}" srcOrd="1" destOrd="0" presId="urn:microsoft.com/office/officeart/2005/8/layout/vList4"/>
    <dgm:cxn modelId="{B5004653-AEA3-4D47-ACD8-E79616B5F6EA}" type="presParOf" srcId="{DB47F548-CFB4-4229-925F-187E52117A35}" destId="{ACA3548B-30A6-4D1E-A61F-0F4C285FDCC8}" srcOrd="2" destOrd="0" presId="urn:microsoft.com/office/officeart/2005/8/layout/vList4"/>
    <dgm:cxn modelId="{442EA569-321F-4E08-8870-DFD851C072D3}" type="presParOf" srcId="{ACA3548B-30A6-4D1E-A61F-0F4C285FDCC8}" destId="{41EE8CE3-414C-48E7-B9AA-B93C6BA2B11C}" srcOrd="0" destOrd="0" presId="urn:microsoft.com/office/officeart/2005/8/layout/vList4"/>
    <dgm:cxn modelId="{64C97049-B1D3-41FE-9DB4-0A153C606656}" type="presParOf" srcId="{ACA3548B-30A6-4D1E-A61F-0F4C285FDCC8}" destId="{B317FE9E-5C7D-4AB2-BC5B-21DBFD89A252}" srcOrd="1" destOrd="0" presId="urn:microsoft.com/office/officeart/2005/8/layout/vList4"/>
    <dgm:cxn modelId="{275EF0F0-B778-4F83-876F-08A3026CD206}" type="presParOf" srcId="{ACA3548B-30A6-4D1E-A61F-0F4C285FDCC8}" destId="{40A1DD42-C640-4E32-9D91-237E72C16003}" srcOrd="2" destOrd="0" presId="urn:microsoft.com/office/officeart/2005/8/layout/vList4"/>
    <dgm:cxn modelId="{E4C0B2B1-3921-4234-9D73-5B42942156DF}" type="presParOf" srcId="{DB47F548-CFB4-4229-925F-187E52117A35}" destId="{7E6BC3E8-375D-4994-9777-8AB6C9247B7D}" srcOrd="3" destOrd="0" presId="urn:microsoft.com/office/officeart/2005/8/layout/vList4"/>
    <dgm:cxn modelId="{5F2B2338-478D-40CE-A375-D14DCCC0FABD}" type="presParOf" srcId="{DB47F548-CFB4-4229-925F-187E52117A35}" destId="{8EB3FFCE-37DA-4A2A-BCCA-638D8907F814}" srcOrd="4" destOrd="0" presId="urn:microsoft.com/office/officeart/2005/8/layout/vList4"/>
    <dgm:cxn modelId="{17DCE246-287E-4E58-87CB-550D5C776AF5}" type="presParOf" srcId="{8EB3FFCE-37DA-4A2A-BCCA-638D8907F814}" destId="{03BD33A1-ABB8-4FB8-A6B8-C702A76000C0}" srcOrd="0" destOrd="0" presId="urn:microsoft.com/office/officeart/2005/8/layout/vList4"/>
    <dgm:cxn modelId="{6B43053E-C211-4F8E-9D5A-DCFAE593A951}" type="presParOf" srcId="{8EB3FFCE-37DA-4A2A-BCCA-638D8907F814}" destId="{1A80101A-7BAB-4FBC-A371-77D9DB915DE0}" srcOrd="1" destOrd="0" presId="urn:microsoft.com/office/officeart/2005/8/layout/vList4"/>
    <dgm:cxn modelId="{F54103D7-F2CF-403D-ACE1-34BCA7DA4E33}" type="presParOf" srcId="{8EB3FFCE-37DA-4A2A-BCCA-638D8907F814}" destId="{60EA6451-9FAA-4F9F-940A-D745B99EFFC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30084E-AEA9-4D80-8716-C285F0F7ACD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61D0FF-BA21-4D76-B853-48D9DEF94118}">
      <dgm:prSet phldrT="[Text]" custT="1"/>
      <dgm:spPr>
        <a:xfrm>
          <a:off x="0" y="0"/>
          <a:ext cx="5868035" cy="1770449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Project Information Management Systems </a:t>
          </a:r>
        </a:p>
      </dgm:t>
    </dgm:pt>
    <dgm:pt modelId="{6B9C6F29-0800-433D-9005-D33DC02C5F1E}" type="parTrans" cxnId="{962AD195-B6BA-40B2-A1CB-8C59F5E20E62}">
      <dgm:prSet/>
      <dgm:spPr/>
      <dgm:t>
        <a:bodyPr/>
        <a:lstStyle/>
        <a:p>
          <a:endParaRPr lang="en-US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E20FAD-89FA-436B-A2A1-EE95FF1AAFBE}" type="sibTrans" cxnId="{962AD195-B6BA-40B2-A1CB-8C59F5E20E62}">
      <dgm:prSet/>
      <dgm:spPr/>
      <dgm:t>
        <a:bodyPr/>
        <a:lstStyle/>
        <a:p>
          <a:endParaRPr lang="en-US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2701B-B3D0-4938-B18F-4FA5CEB12B3D}">
      <dgm:prSet phldrT="[Text]" custT="1"/>
      <dgm:spPr>
        <a:xfrm>
          <a:off x="0" y="4986938"/>
          <a:ext cx="5868035" cy="1162737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Digital </a:t>
          </a:r>
          <a:r>
            <a:rPr lang="en-US" sz="1200" b="1" u="sng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Signatures </a:t>
          </a:r>
          <a:endParaRPr lang="en-US" sz="1200" b="1" u="sng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C4025ED-32DE-4124-B1F4-3AC6FF5F0C47}" type="parTrans" cxnId="{C76F1C61-9576-465A-94CF-066A8AA09910}">
      <dgm:prSet/>
      <dgm:spPr/>
      <dgm:t>
        <a:bodyPr/>
        <a:lstStyle/>
        <a:p>
          <a:endParaRPr lang="en-US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69A296-4F6A-4C15-836E-DF74051B5657}" type="sibTrans" cxnId="{C76F1C61-9576-465A-94CF-066A8AA09910}">
      <dgm:prSet/>
      <dgm:spPr/>
      <dgm:t>
        <a:bodyPr/>
        <a:lstStyle/>
        <a:p>
          <a:endParaRPr lang="en-US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775E8B-C6B3-46BF-BE71-ACCD9062BE1F}">
      <dgm:prSet phldrT="[Text]" custT="1"/>
      <dgm:spPr>
        <a:xfrm>
          <a:off x="0" y="4986938"/>
          <a:ext cx="5868035" cy="1162737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Electronic signatures secured with encryption technology</a:t>
          </a:r>
          <a:endParaRPr lang="en-US" sz="1200" strike="sngStrike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DFDBDA5-9BD3-48BE-A7BE-1575EB3F2783}" type="parTrans" cxnId="{F4EA97D9-8827-4904-879B-9560A2E588ED}">
      <dgm:prSet/>
      <dgm:spPr/>
      <dgm:t>
        <a:bodyPr/>
        <a:lstStyle/>
        <a:p>
          <a:endParaRPr lang="en-US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93267-B4AC-4D95-BE81-E504AF5628E5}" type="sibTrans" cxnId="{F4EA97D9-8827-4904-879B-9560A2E588ED}">
      <dgm:prSet/>
      <dgm:spPr/>
      <dgm:t>
        <a:bodyPr/>
        <a:lstStyle/>
        <a:p>
          <a:endParaRPr lang="en-US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65E05-DD25-4ED9-93B4-078A852E37F6}">
      <dgm:prSet phldrT="[Text]" custT="1"/>
      <dgm:spPr>
        <a:xfrm>
          <a:off x="0" y="6233673"/>
          <a:ext cx="5868035" cy="1389662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u="sng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Mobile Digital Devices </a:t>
          </a:r>
        </a:p>
      </dgm:t>
    </dgm:pt>
    <dgm:pt modelId="{8295EBD8-882B-4AEB-9DBD-F1EC1D9A8934}" type="parTrans" cxnId="{62F7D86A-3B60-4D3F-9FAC-B840977CB41E}">
      <dgm:prSet/>
      <dgm:spPr/>
      <dgm:t>
        <a:bodyPr/>
        <a:lstStyle/>
        <a:p>
          <a:endParaRPr lang="en-US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AEC29-8CFF-4EEC-B386-F2F08642C4A3}" type="sibTrans" cxnId="{62F7D86A-3B60-4D3F-9FAC-B840977CB41E}">
      <dgm:prSet/>
      <dgm:spPr/>
      <dgm:t>
        <a:bodyPr/>
        <a:lstStyle/>
        <a:p>
          <a:endParaRPr lang="en-US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B50B4B-DBAE-42D0-83F8-A6257B058A01}">
      <dgm:prSet phldrT="[Text]" custT="1"/>
      <dgm:spPr>
        <a:xfrm>
          <a:off x="0" y="6233673"/>
          <a:ext cx="5868035" cy="1389662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Allows field access of digital documents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A0C6E86-F4D0-422F-B365-2A20B48C14B0}" type="parTrans" cxnId="{B65849AF-6D6B-4785-BDFD-BB04071B3151}">
      <dgm:prSet/>
      <dgm:spPr/>
      <dgm:t>
        <a:bodyPr/>
        <a:lstStyle/>
        <a:p>
          <a:endParaRPr lang="en-US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A385B6-6C7D-4569-8EB5-4963FBABC557}" type="sibTrans" cxnId="{B65849AF-6D6B-4785-BDFD-BB04071B3151}">
      <dgm:prSet/>
      <dgm:spPr/>
      <dgm:t>
        <a:bodyPr/>
        <a:lstStyle/>
        <a:p>
          <a:endParaRPr lang="en-US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0D4BC9-23EB-414E-A97F-2902F0B2757A}">
      <dgm:prSet phldrT="[Text]" custT="1"/>
      <dgm:spPr>
        <a:xfrm>
          <a:off x="0" y="1857840"/>
          <a:ext cx="5868035" cy="1484470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u="sng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Asset Information Management Systems </a:t>
          </a:r>
        </a:p>
      </dgm:t>
    </dgm:pt>
    <dgm:pt modelId="{56552800-DB90-4DAC-8784-8FFCE8F410BD}" type="parTrans" cxnId="{20F22C73-81FA-4474-B021-EB2097B17153}">
      <dgm:prSet/>
      <dgm:spPr/>
      <dgm:t>
        <a:bodyPr/>
        <a:lstStyle/>
        <a:p>
          <a:endParaRPr lang="en-US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11053-FC2D-4829-9CB2-193154F2B5C5}" type="sibTrans" cxnId="{20F22C73-81FA-4474-B021-EB2097B17153}">
      <dgm:prSet/>
      <dgm:spPr/>
      <dgm:t>
        <a:bodyPr/>
        <a:lstStyle/>
        <a:p>
          <a:endParaRPr lang="en-US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5DA1B-6800-421B-9D3C-FD84863F3042}">
      <dgm:prSet phldrT="[Text]" custT="1"/>
      <dgm:spPr>
        <a:xfrm>
          <a:off x="0" y="1857840"/>
          <a:ext cx="5868035" cy="1484470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strike="noStrike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Used for archiving asset data after construction and supports inventory asset management during O&amp;M lifecycle</a:t>
          </a:r>
          <a:endParaRPr lang="en-US" sz="1200" strike="noStrike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FC818D2-DDAE-4A32-A2D1-192DC5C998DC}" type="parTrans" cxnId="{7A4D0111-22D1-4B2E-8C28-2202562D5CBE}">
      <dgm:prSet/>
      <dgm:spPr/>
      <dgm:t>
        <a:bodyPr/>
        <a:lstStyle/>
        <a:p>
          <a:endParaRPr lang="en-US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00571-A38E-4829-AFFE-5E54794D5256}" type="sibTrans" cxnId="{7A4D0111-22D1-4B2E-8C28-2202562D5CBE}">
      <dgm:prSet/>
      <dgm:spPr/>
      <dgm:t>
        <a:bodyPr/>
        <a:lstStyle/>
        <a:p>
          <a:endParaRPr lang="en-US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898081-DFB2-4284-85B6-310FA3F2B326}">
      <dgm:prSet phldrT="[Text]" custT="1"/>
      <dgm:spPr>
        <a:xfrm>
          <a:off x="0" y="3429701"/>
          <a:ext cx="5868035" cy="1429405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u="sng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Geographical Information Systems (GIS) </a:t>
          </a:r>
        </a:p>
      </dgm:t>
    </dgm:pt>
    <dgm:pt modelId="{7F0FDAAA-7FDB-42E2-9E92-2DD71AC7DC57}" type="parTrans" cxnId="{0C5FE6AD-E553-481C-9169-5744D556CF1C}">
      <dgm:prSet/>
      <dgm:spPr/>
      <dgm:t>
        <a:bodyPr/>
        <a:lstStyle/>
        <a:p>
          <a:endParaRPr lang="en-US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BD8E5A-D601-48C8-901E-5FA5FA062459}" type="sibTrans" cxnId="{0C5FE6AD-E553-481C-9169-5744D556CF1C}">
      <dgm:prSet/>
      <dgm:spPr/>
      <dgm:t>
        <a:bodyPr/>
        <a:lstStyle/>
        <a:p>
          <a:endParaRPr lang="en-US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65E775-55CD-4192-98F1-3FB2D027BC18}">
      <dgm:prSet phldrT="[Text]" custT="1"/>
      <dgm:spPr>
        <a:xfrm>
          <a:off x="0" y="3429701"/>
          <a:ext cx="5868035" cy="1429405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Associates databases with geospatial positioning information 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93F6B41-710E-46E7-8B45-906F6E00EE7D}" type="parTrans" cxnId="{BDE54A52-D611-4188-9860-13727BACC9D4}">
      <dgm:prSet/>
      <dgm:spPr/>
      <dgm:t>
        <a:bodyPr/>
        <a:lstStyle/>
        <a:p>
          <a:endParaRPr lang="en-US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F3326-DC7F-4608-BD0E-FB8746A6A4A5}" type="sibTrans" cxnId="{BDE54A52-D611-4188-9860-13727BACC9D4}">
      <dgm:prSet/>
      <dgm:spPr/>
      <dgm:t>
        <a:bodyPr/>
        <a:lstStyle/>
        <a:p>
          <a:endParaRPr lang="en-US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FB41C-FE5D-4444-A01B-C13D2D5A92C7}">
      <dgm:prSet custT="1"/>
      <dgm:spPr>
        <a:xfrm>
          <a:off x="0" y="0"/>
          <a:ext cx="5868035" cy="1770449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Manages &amp; allows sharing of documents, databases, model-based data during project delivery processes</a:t>
          </a:r>
        </a:p>
      </dgm:t>
    </dgm:pt>
    <dgm:pt modelId="{12A8AE75-A855-43BF-B1A1-F4CC40A38701}" type="parTrans" cxnId="{1DDCF16F-DE9E-4186-9F03-DB90AF542CC3}">
      <dgm:prSet/>
      <dgm:spPr/>
      <dgm:t>
        <a:bodyPr/>
        <a:lstStyle/>
        <a:p>
          <a:endParaRPr lang="en-US"/>
        </a:p>
      </dgm:t>
    </dgm:pt>
    <dgm:pt modelId="{C5357B79-C704-4AC9-BC84-62480ED5400D}" type="sibTrans" cxnId="{1DDCF16F-DE9E-4186-9F03-DB90AF542CC3}">
      <dgm:prSet/>
      <dgm:spPr/>
      <dgm:t>
        <a:bodyPr/>
        <a:lstStyle/>
        <a:p>
          <a:endParaRPr lang="en-US"/>
        </a:p>
      </dgm:t>
    </dgm:pt>
    <dgm:pt modelId="{751F9CA8-4615-43A9-969F-C9B64227C8EA}">
      <dgm:prSet custT="1"/>
      <dgm:spPr>
        <a:xfrm>
          <a:off x="0" y="3429701"/>
          <a:ext cx="5868035" cy="1429405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Offers benefits for planning and programming, environmental assessment, surveying, and asset management</a:t>
          </a:r>
        </a:p>
      </dgm:t>
    </dgm:pt>
    <dgm:pt modelId="{85385B26-5E4B-45DC-93EF-90574F675AFA}" type="parTrans" cxnId="{5877DC16-D8E6-4DE9-A7B4-EF70C501A1A9}">
      <dgm:prSet/>
      <dgm:spPr/>
      <dgm:t>
        <a:bodyPr/>
        <a:lstStyle/>
        <a:p>
          <a:endParaRPr lang="en-US"/>
        </a:p>
      </dgm:t>
    </dgm:pt>
    <dgm:pt modelId="{75D8029E-A234-4F01-9B0C-D4B858AC3E74}" type="sibTrans" cxnId="{5877DC16-D8E6-4DE9-A7B4-EF70C501A1A9}">
      <dgm:prSet/>
      <dgm:spPr/>
      <dgm:t>
        <a:bodyPr/>
        <a:lstStyle/>
        <a:p>
          <a:endParaRPr lang="en-US"/>
        </a:p>
      </dgm:t>
    </dgm:pt>
    <dgm:pt modelId="{0E09BF37-71EA-41ED-BD63-7638BF611CAE}">
      <dgm:prSet custT="1"/>
      <dgm:spPr>
        <a:xfrm>
          <a:off x="0" y="0"/>
          <a:ext cx="5868035" cy="1770449"/>
        </a:xfr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 sz="1200" dirty="0" smtClean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4F52E80-7A0D-4D49-AC71-D963D0C7A07F}" type="parTrans" cxnId="{D621BCBF-01E9-4F05-BC96-FA113D2DEE68}">
      <dgm:prSet/>
      <dgm:spPr/>
      <dgm:t>
        <a:bodyPr/>
        <a:lstStyle/>
        <a:p>
          <a:endParaRPr lang="en-US"/>
        </a:p>
      </dgm:t>
    </dgm:pt>
    <dgm:pt modelId="{FFBF37C3-3856-4B58-A49B-F140449046EA}" type="sibTrans" cxnId="{D621BCBF-01E9-4F05-BC96-FA113D2DEE68}">
      <dgm:prSet/>
      <dgm:spPr/>
      <dgm:t>
        <a:bodyPr/>
        <a:lstStyle/>
        <a:p>
          <a:endParaRPr lang="en-US"/>
        </a:p>
      </dgm:t>
    </dgm:pt>
    <dgm:pt modelId="{5E7570E2-F504-4CC1-9C31-FFA1BCEFC729}">
      <dgm:prSet phldrT="[Text]" custT="1"/>
      <dgm:spPr>
        <a:xfrm>
          <a:off x="0" y="1857840"/>
          <a:ext cx="5868035" cy="1484470"/>
        </a:xfr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strike="noStrike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Also assists future project development.</a:t>
          </a:r>
          <a:endParaRPr lang="en-US" sz="1200" i="1" strike="noStrike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375A80C-F037-42E9-93F3-77B8882F8156}" type="parTrans" cxnId="{F673B584-2232-4A57-B1AA-60105B22D714}">
      <dgm:prSet/>
      <dgm:spPr/>
      <dgm:t>
        <a:bodyPr/>
        <a:lstStyle/>
        <a:p>
          <a:endParaRPr lang="en-US"/>
        </a:p>
      </dgm:t>
    </dgm:pt>
    <dgm:pt modelId="{ED250287-0B35-404A-AC89-CCE401731AE3}" type="sibTrans" cxnId="{F673B584-2232-4A57-B1AA-60105B22D714}">
      <dgm:prSet/>
      <dgm:spPr/>
      <dgm:t>
        <a:bodyPr/>
        <a:lstStyle/>
        <a:p>
          <a:endParaRPr lang="en-US"/>
        </a:p>
      </dgm:t>
    </dgm:pt>
    <dgm:pt modelId="{4CCE9EED-5463-40A7-83C9-3F7ABF4500D0}">
      <dgm:prSet phldrT="[Text]" custT="1"/>
      <dgm:spPr>
        <a:xfrm>
          <a:off x="0" y="6233673"/>
          <a:ext cx="5868035" cy="1389662"/>
        </a:xfr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Eliminates need to carry all the paper copies of plans, Specifications, Standards required for inspectors of multiple projects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FF48379-A9C2-4C63-A595-75C31E7EFC68}" type="parTrans" cxnId="{8AFCCB63-F416-472D-A31C-2B52D4058D4F}">
      <dgm:prSet/>
      <dgm:spPr/>
      <dgm:t>
        <a:bodyPr/>
        <a:lstStyle/>
        <a:p>
          <a:endParaRPr lang="en-US"/>
        </a:p>
      </dgm:t>
    </dgm:pt>
    <dgm:pt modelId="{40C965F3-E1F6-4ABB-AAEC-172031D17398}" type="sibTrans" cxnId="{8AFCCB63-F416-472D-A31C-2B52D4058D4F}">
      <dgm:prSet/>
      <dgm:spPr/>
      <dgm:t>
        <a:bodyPr/>
        <a:lstStyle/>
        <a:p>
          <a:endParaRPr lang="en-US"/>
        </a:p>
      </dgm:t>
    </dgm:pt>
    <dgm:pt modelId="{BF7EC527-DAC5-4F86-BEE1-8DF105C0EF7D}">
      <dgm:prSet phldrT="[Text]" custT="1"/>
      <dgm:spPr>
        <a:xfrm>
          <a:off x="0" y="4986938"/>
          <a:ext cx="5868035" cy="1162737"/>
        </a:xfr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Eliminates need to print, sign, and scan and allow continuous flow of     digital documents</a:t>
          </a:r>
        </a:p>
      </dgm:t>
    </dgm:pt>
    <dgm:pt modelId="{1892695D-4B9C-46D4-8007-21A835D8E1FB}" type="parTrans" cxnId="{83293818-39FC-4FEC-B4D2-7FCD427B7D32}">
      <dgm:prSet/>
      <dgm:spPr/>
      <dgm:t>
        <a:bodyPr/>
        <a:lstStyle/>
        <a:p>
          <a:endParaRPr lang="en-US"/>
        </a:p>
      </dgm:t>
    </dgm:pt>
    <dgm:pt modelId="{60ECC7CE-5B08-458D-BEED-6B6A1AEDEEA4}" type="sibTrans" cxnId="{83293818-39FC-4FEC-B4D2-7FCD427B7D32}">
      <dgm:prSet/>
      <dgm:spPr/>
      <dgm:t>
        <a:bodyPr/>
        <a:lstStyle/>
        <a:p>
          <a:endParaRPr lang="en-US"/>
        </a:p>
      </dgm:t>
    </dgm:pt>
    <dgm:pt modelId="{2B1D0BE2-6C7E-4326-BA1D-9C8364D2A85D}">
      <dgm:prSet custT="1"/>
      <dgm:spPr>
        <a:xfrm>
          <a:off x="0" y="0"/>
          <a:ext cx="5868035" cy="1770449"/>
        </a:xfr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Includes document management systems for contract administration, daily work monitoring, and overall project management</a:t>
          </a:r>
        </a:p>
      </dgm:t>
    </dgm:pt>
    <dgm:pt modelId="{91F0A87E-2CDC-4FAF-B48B-F3F5E482C084}" type="parTrans" cxnId="{849E3C3C-2798-417D-80EB-DE92E09DD7E2}">
      <dgm:prSet/>
      <dgm:spPr/>
      <dgm:t>
        <a:bodyPr/>
        <a:lstStyle/>
        <a:p>
          <a:endParaRPr lang="en-US"/>
        </a:p>
      </dgm:t>
    </dgm:pt>
    <dgm:pt modelId="{B4EF511D-2A86-4B9C-A158-74F92D8E5886}" type="sibTrans" cxnId="{849E3C3C-2798-417D-80EB-DE92E09DD7E2}">
      <dgm:prSet/>
      <dgm:spPr/>
      <dgm:t>
        <a:bodyPr/>
        <a:lstStyle/>
        <a:p>
          <a:endParaRPr lang="en-US"/>
        </a:p>
      </dgm:t>
    </dgm:pt>
    <dgm:pt modelId="{BF54219A-E830-42C5-A161-D4C64C6F6FF0}" type="pres">
      <dgm:prSet presAssocID="{9A30084E-AEA9-4D80-8716-C285F0F7ACD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D0C854-438C-4FE5-A298-DB91EBDD950D}" type="pres">
      <dgm:prSet presAssocID="{8561D0FF-BA21-4D76-B853-48D9DEF94118}" presName="comp" presStyleCnt="0"/>
      <dgm:spPr/>
      <dgm:t>
        <a:bodyPr/>
        <a:lstStyle/>
        <a:p>
          <a:endParaRPr lang="en-US"/>
        </a:p>
      </dgm:t>
    </dgm:pt>
    <dgm:pt modelId="{93D5DF29-E935-47FB-A0A6-B0E62E824FDA}" type="pres">
      <dgm:prSet presAssocID="{8561D0FF-BA21-4D76-B853-48D9DEF94118}" presName="box" presStyleLbl="node1" presStyleIdx="0" presStyleCnt="5" custScaleY="101214" custLinFactNeighborX="36263" custLinFactNeighborY="-2050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101B3F8-6036-4262-A276-92D36C245CB1}" type="pres">
      <dgm:prSet presAssocID="{8561D0FF-BA21-4D76-B853-48D9DEF94118}" presName="img" presStyleLbl="fgImgPlace1" presStyleIdx="0" presStyleCnt="5"/>
      <dgm:spPr>
        <a:xfrm>
          <a:off x="174921" y="185539"/>
          <a:ext cx="1173607" cy="139937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50000" t="50000" r="50000" b="50000"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B60362B-DE8C-4FC0-AFB2-3970F0CAFD79}" type="pres">
      <dgm:prSet presAssocID="{8561D0FF-BA21-4D76-B853-48D9DEF9411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C0F2A-AE86-4DBD-B7CE-0C9FA1D82E5F}" type="pres">
      <dgm:prSet presAssocID="{08E20FAD-89FA-436B-A2A1-EE95FF1AAFBE}" presName="spacer" presStyleCnt="0"/>
      <dgm:spPr/>
      <dgm:t>
        <a:bodyPr/>
        <a:lstStyle/>
        <a:p>
          <a:endParaRPr lang="en-US"/>
        </a:p>
      </dgm:t>
    </dgm:pt>
    <dgm:pt modelId="{608F84B9-213E-4F1F-BA64-96D823D5C468}" type="pres">
      <dgm:prSet presAssocID="{970D4BC9-23EB-414E-A97F-2902F0B2757A}" presName="comp" presStyleCnt="0"/>
      <dgm:spPr/>
      <dgm:t>
        <a:bodyPr/>
        <a:lstStyle/>
        <a:p>
          <a:endParaRPr lang="en-US"/>
        </a:p>
      </dgm:t>
    </dgm:pt>
    <dgm:pt modelId="{57CDECE4-1E51-401D-9902-8197499E8611}" type="pres">
      <dgm:prSet presAssocID="{970D4BC9-23EB-414E-A97F-2902F0B2757A}" presName="box" presStyleLbl="node1" presStyleIdx="1" presStyleCnt="5" custScaleY="84865" custLinFactNeighborY="-500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A59E678-3E33-4861-BD19-3797D839DDE7}" type="pres">
      <dgm:prSet presAssocID="{970D4BC9-23EB-414E-A97F-2902F0B2757A}" presName="img" presStyleLbl="fgImgPlace1" presStyleIdx="1" presStyleCnt="5" custLinFactNeighborY="-5560"/>
      <dgm:spPr>
        <a:xfrm>
          <a:off x="174921" y="1910115"/>
          <a:ext cx="1173607" cy="139937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50000" t="50000" r="50000" b="50000"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9CB17814-1033-4B01-9C63-982B2082BCE5}" type="pres">
      <dgm:prSet presAssocID="{970D4BC9-23EB-414E-A97F-2902F0B2757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EA4D7-BE13-4389-9E3F-7E2B0C6A5207}" type="pres">
      <dgm:prSet presAssocID="{B3F11053-FC2D-4829-9CB2-193154F2B5C5}" presName="spacer" presStyleCnt="0"/>
      <dgm:spPr/>
      <dgm:t>
        <a:bodyPr/>
        <a:lstStyle/>
        <a:p>
          <a:endParaRPr lang="en-US"/>
        </a:p>
      </dgm:t>
    </dgm:pt>
    <dgm:pt modelId="{1077E83D-7C4F-451C-B035-ACC89500DC5C}" type="pres">
      <dgm:prSet presAssocID="{88898081-DFB2-4284-85B6-310FA3F2B326}" presName="comp" presStyleCnt="0"/>
      <dgm:spPr/>
      <dgm:t>
        <a:bodyPr/>
        <a:lstStyle/>
        <a:p>
          <a:endParaRPr lang="en-US"/>
        </a:p>
      </dgm:t>
    </dgm:pt>
    <dgm:pt modelId="{C4A35DC9-09DF-4476-8A6D-8F1DA2DF2157}" type="pres">
      <dgm:prSet presAssocID="{88898081-DFB2-4284-85B6-310FA3F2B326}" presName="box" presStyleLbl="node1" presStyleIdx="2" presStyleCnt="5" custScaleY="81717" custLinFactNeighborY="-10008"/>
      <dgm:spPr/>
      <dgm:t>
        <a:bodyPr/>
        <a:lstStyle/>
        <a:p>
          <a:endParaRPr lang="en-US"/>
        </a:p>
      </dgm:t>
    </dgm:pt>
    <dgm:pt modelId="{661E640D-6F1C-466B-A8FB-62B7DE74E3F1}" type="pres">
      <dgm:prSet presAssocID="{88898081-DFB2-4284-85B6-310FA3F2B326}" presName="img" presStyleLbl="fgImgPlace1" presStyleIdx="2" presStyleCnt="5" custScaleX="99412" custScaleY="86453" custLinFactNeighborY="-12510"/>
      <dgm:spPr>
        <a:xfrm>
          <a:off x="178371" y="3660892"/>
          <a:ext cx="1166706" cy="9670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024EB7EB-8ADE-45B2-8C43-0FD6BC642BD6}" type="pres">
      <dgm:prSet presAssocID="{88898081-DFB2-4284-85B6-310FA3F2B326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47E6F-6C85-4B7A-B4B4-013639A64F41}" type="pres">
      <dgm:prSet presAssocID="{94BD8E5A-D601-48C8-901E-5FA5FA062459}" presName="spacer" presStyleCnt="0"/>
      <dgm:spPr/>
      <dgm:t>
        <a:bodyPr/>
        <a:lstStyle/>
        <a:p>
          <a:endParaRPr lang="en-US"/>
        </a:p>
      </dgm:t>
    </dgm:pt>
    <dgm:pt modelId="{9BB07556-CD45-4AC0-AFE4-18C952552005}" type="pres">
      <dgm:prSet presAssocID="{6AC2701B-B3D0-4938-B18F-4FA5CEB12B3D}" presName="comp" presStyleCnt="0"/>
      <dgm:spPr/>
      <dgm:t>
        <a:bodyPr/>
        <a:lstStyle/>
        <a:p>
          <a:endParaRPr lang="en-US"/>
        </a:p>
      </dgm:t>
    </dgm:pt>
    <dgm:pt modelId="{9F66D9D4-025C-4D96-A952-6E300FC6CD0A}" type="pres">
      <dgm:prSet presAssocID="{6AC2701B-B3D0-4938-B18F-4FA5CEB12B3D}" presName="box" presStyleLbl="node1" presStyleIdx="3" presStyleCnt="5" custScaleY="77330" custLinFactNeighborY="-1270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C4715F0-F198-479D-BA97-50AEB19744C2}" type="pres">
      <dgm:prSet presAssocID="{6AC2701B-B3D0-4938-B18F-4FA5CEB12B3D}" presName="img" presStyleLbl="fgImgPlace1" presStyleIdx="3" presStyleCnt="5" custScaleY="81341" custLinFactNeighborY="-15875"/>
      <dgm:spPr>
        <a:xfrm>
          <a:off x="174921" y="5096817"/>
          <a:ext cx="1173607" cy="9429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C3C4DF3-199A-4A14-B304-7B5B34D862C7}" type="pres">
      <dgm:prSet presAssocID="{6AC2701B-B3D0-4938-B18F-4FA5CEB12B3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0FA3A-2312-4B9A-B93E-076178372944}" type="pres">
      <dgm:prSet presAssocID="{8269A296-4F6A-4C15-836E-DF74051B5657}" presName="spacer" presStyleCnt="0"/>
      <dgm:spPr/>
      <dgm:t>
        <a:bodyPr/>
        <a:lstStyle/>
        <a:p>
          <a:endParaRPr lang="en-US"/>
        </a:p>
      </dgm:t>
    </dgm:pt>
    <dgm:pt modelId="{21EDF0BD-2A70-4CF2-9379-D5A8A25C2B52}" type="pres">
      <dgm:prSet presAssocID="{15865E05-DD25-4ED9-93B4-078A852E37F6}" presName="comp" presStyleCnt="0"/>
      <dgm:spPr/>
      <dgm:t>
        <a:bodyPr/>
        <a:lstStyle/>
        <a:p>
          <a:endParaRPr lang="en-US"/>
        </a:p>
      </dgm:t>
    </dgm:pt>
    <dgm:pt modelId="{8EB98FA6-CA07-4F3D-B930-D711B46E049A}" type="pres">
      <dgm:prSet presAssocID="{15865E05-DD25-4ED9-93B4-078A852E37F6}" presName="box" presStyleLbl="node1" presStyleIdx="4" presStyleCnt="5" custScaleY="79445" custLinFactNeighborX="-122" custLinFactNeighborY="-1306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73D8FDF-9F87-44C3-8FDD-E009760F5544}" type="pres">
      <dgm:prSet presAssocID="{15865E05-DD25-4ED9-93B4-078A852E37F6}" presName="img" presStyleLbl="fgImgPlace1" presStyleIdx="4" presStyleCnt="5" custScaleY="80325" custLinFactNeighborX="-1996" custLinFactNeighborY="-13493"/>
      <dgm:spPr>
        <a:xfrm>
          <a:off x="156049" y="6480489"/>
          <a:ext cx="1173607" cy="9438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61C3118B-7422-4467-B1BB-1F8010F4F146}" type="pres">
      <dgm:prSet presAssocID="{15865E05-DD25-4ED9-93B4-078A852E37F6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9B8554-9F45-45B4-B551-15E69F2BFAA6}" type="presOf" srcId="{5E7570E2-F504-4CC1-9C31-FFA1BCEFC729}" destId="{9CB17814-1033-4B01-9C63-982B2082BCE5}" srcOrd="1" destOrd="2" presId="urn:microsoft.com/office/officeart/2005/8/layout/vList4"/>
    <dgm:cxn modelId="{6D295F71-3CB4-44E9-9A1D-A897A1267E1B}" type="presOf" srcId="{5E7570E2-F504-4CC1-9C31-FFA1BCEFC729}" destId="{57CDECE4-1E51-401D-9902-8197499E8611}" srcOrd="0" destOrd="2" presId="urn:microsoft.com/office/officeart/2005/8/layout/vList4"/>
    <dgm:cxn modelId="{962AD195-B6BA-40B2-A1CB-8C59F5E20E62}" srcId="{9A30084E-AEA9-4D80-8716-C285F0F7ACDA}" destId="{8561D0FF-BA21-4D76-B853-48D9DEF94118}" srcOrd="0" destOrd="0" parTransId="{6B9C6F29-0800-433D-9005-D33DC02C5F1E}" sibTransId="{08E20FAD-89FA-436B-A2A1-EE95FF1AAFBE}"/>
    <dgm:cxn modelId="{C76F1C61-9576-465A-94CF-066A8AA09910}" srcId="{9A30084E-AEA9-4D80-8716-C285F0F7ACDA}" destId="{6AC2701B-B3D0-4938-B18F-4FA5CEB12B3D}" srcOrd="3" destOrd="0" parTransId="{8C4025ED-32DE-4124-B1F4-3AC6FF5F0C47}" sibTransId="{8269A296-4F6A-4C15-836E-DF74051B5657}"/>
    <dgm:cxn modelId="{CD847E71-DCBB-42CF-91F2-88BDCA63077E}" type="presOf" srcId="{15865E05-DD25-4ED9-93B4-078A852E37F6}" destId="{8EB98FA6-CA07-4F3D-B930-D711B46E049A}" srcOrd="0" destOrd="0" presId="urn:microsoft.com/office/officeart/2005/8/layout/vList4"/>
    <dgm:cxn modelId="{7A4D0111-22D1-4B2E-8C28-2202562D5CBE}" srcId="{970D4BC9-23EB-414E-A97F-2902F0B2757A}" destId="{F255DA1B-6800-421B-9D3C-FD84863F3042}" srcOrd="0" destOrd="0" parTransId="{3FC818D2-DDAE-4A32-A2D1-192DC5C998DC}" sibTransId="{C1800571-A38E-4829-AFFE-5E54794D5256}"/>
    <dgm:cxn modelId="{936C2D7E-1F55-4571-B0F2-BA392E2B12FC}" type="presOf" srcId="{E0775E8B-C6B3-46BF-BE71-ACCD9062BE1F}" destId="{9F66D9D4-025C-4D96-A952-6E300FC6CD0A}" srcOrd="0" destOrd="1" presId="urn:microsoft.com/office/officeart/2005/8/layout/vList4"/>
    <dgm:cxn modelId="{3A93F0FB-2F05-409D-B1B6-957EB3B3E784}" type="presOf" srcId="{0E09BF37-71EA-41ED-BD63-7638BF611CAE}" destId="{93D5DF29-E935-47FB-A0A6-B0E62E824FDA}" srcOrd="0" destOrd="3" presId="urn:microsoft.com/office/officeart/2005/8/layout/vList4"/>
    <dgm:cxn modelId="{20F22C73-81FA-4474-B021-EB2097B17153}" srcId="{9A30084E-AEA9-4D80-8716-C285F0F7ACDA}" destId="{970D4BC9-23EB-414E-A97F-2902F0B2757A}" srcOrd="1" destOrd="0" parTransId="{56552800-DB90-4DAC-8784-8FFCE8F410BD}" sibTransId="{B3F11053-FC2D-4829-9CB2-193154F2B5C5}"/>
    <dgm:cxn modelId="{83B2B933-3712-4D85-B38E-BBE7CE33AA19}" type="presOf" srcId="{BF7EC527-DAC5-4F86-BEE1-8DF105C0EF7D}" destId="{9F66D9D4-025C-4D96-A952-6E300FC6CD0A}" srcOrd="0" destOrd="2" presId="urn:microsoft.com/office/officeart/2005/8/layout/vList4"/>
    <dgm:cxn modelId="{4DC1518F-5E1C-44B2-98D1-A1834581A3F2}" type="presOf" srcId="{40FFB41C-FE5D-4444-A01B-C13D2D5A92C7}" destId="{2B60362B-DE8C-4FC0-AFB2-3970F0CAFD79}" srcOrd="1" destOrd="1" presId="urn:microsoft.com/office/officeart/2005/8/layout/vList4"/>
    <dgm:cxn modelId="{D621BCBF-01E9-4F05-BC96-FA113D2DEE68}" srcId="{8561D0FF-BA21-4D76-B853-48D9DEF94118}" destId="{0E09BF37-71EA-41ED-BD63-7638BF611CAE}" srcOrd="2" destOrd="0" parTransId="{14F52E80-7A0D-4D49-AC71-D963D0C7A07F}" sibTransId="{FFBF37C3-3856-4B58-A49B-F140449046EA}"/>
    <dgm:cxn modelId="{1293FD9E-2412-4AA6-A2C7-2D66E9EEDC5A}" type="presOf" srcId="{751F9CA8-4615-43A9-969F-C9B64227C8EA}" destId="{024EB7EB-8ADE-45B2-8C43-0FD6BC642BD6}" srcOrd="1" destOrd="2" presId="urn:microsoft.com/office/officeart/2005/8/layout/vList4"/>
    <dgm:cxn modelId="{63EA9185-7DB0-4DFD-BF20-25077043BA04}" type="presOf" srcId="{4CCE9EED-5463-40A7-83C9-3F7ABF4500D0}" destId="{8EB98FA6-CA07-4F3D-B930-D711B46E049A}" srcOrd="0" destOrd="2" presId="urn:microsoft.com/office/officeart/2005/8/layout/vList4"/>
    <dgm:cxn modelId="{8AFCCB63-F416-472D-A31C-2B52D4058D4F}" srcId="{15865E05-DD25-4ED9-93B4-078A852E37F6}" destId="{4CCE9EED-5463-40A7-83C9-3F7ABF4500D0}" srcOrd="1" destOrd="0" parTransId="{6FF48379-A9C2-4C63-A595-75C31E7EFC68}" sibTransId="{40C965F3-E1F6-4ABB-AAEC-172031D17398}"/>
    <dgm:cxn modelId="{FAD931AD-B674-41E8-869E-1E63745C4017}" type="presOf" srcId="{970D4BC9-23EB-414E-A97F-2902F0B2757A}" destId="{9CB17814-1033-4B01-9C63-982B2082BCE5}" srcOrd="1" destOrd="0" presId="urn:microsoft.com/office/officeart/2005/8/layout/vList4"/>
    <dgm:cxn modelId="{1DDCF16F-DE9E-4186-9F03-DB90AF542CC3}" srcId="{8561D0FF-BA21-4D76-B853-48D9DEF94118}" destId="{40FFB41C-FE5D-4444-A01B-C13D2D5A92C7}" srcOrd="0" destOrd="0" parTransId="{12A8AE75-A855-43BF-B1A1-F4CC40A38701}" sibTransId="{C5357B79-C704-4AC9-BC84-62480ED5400D}"/>
    <dgm:cxn modelId="{4695C46C-6BD9-41B8-AFEA-EBBF36660D7B}" type="presOf" srcId="{40FFB41C-FE5D-4444-A01B-C13D2D5A92C7}" destId="{93D5DF29-E935-47FB-A0A6-B0E62E824FDA}" srcOrd="0" destOrd="1" presId="urn:microsoft.com/office/officeart/2005/8/layout/vList4"/>
    <dgm:cxn modelId="{A9D1841F-C7A7-48EB-9D4C-99F7CAF843EE}" type="presOf" srcId="{0E09BF37-71EA-41ED-BD63-7638BF611CAE}" destId="{2B60362B-DE8C-4FC0-AFB2-3970F0CAFD79}" srcOrd="1" destOrd="3" presId="urn:microsoft.com/office/officeart/2005/8/layout/vList4"/>
    <dgm:cxn modelId="{62F7D86A-3B60-4D3F-9FAC-B840977CB41E}" srcId="{9A30084E-AEA9-4D80-8716-C285F0F7ACDA}" destId="{15865E05-DD25-4ED9-93B4-078A852E37F6}" srcOrd="4" destOrd="0" parTransId="{8295EBD8-882B-4AEB-9DBD-F1EC1D9A8934}" sibTransId="{8A0AEC29-8CFF-4EEC-B386-F2F08642C4A3}"/>
    <dgm:cxn modelId="{0C5FE6AD-E553-481C-9169-5744D556CF1C}" srcId="{9A30084E-AEA9-4D80-8716-C285F0F7ACDA}" destId="{88898081-DFB2-4284-85B6-310FA3F2B326}" srcOrd="2" destOrd="0" parTransId="{7F0FDAAA-7FDB-42E2-9E92-2DD71AC7DC57}" sibTransId="{94BD8E5A-D601-48C8-901E-5FA5FA062459}"/>
    <dgm:cxn modelId="{81E0D24A-B439-410D-BEB5-0F2175C6745A}" type="presOf" srcId="{CDB50B4B-DBAE-42D0-83F8-A6257B058A01}" destId="{8EB98FA6-CA07-4F3D-B930-D711B46E049A}" srcOrd="0" destOrd="1" presId="urn:microsoft.com/office/officeart/2005/8/layout/vList4"/>
    <dgm:cxn modelId="{C8310838-7CA0-4718-8730-DE9312C3BE5C}" type="presOf" srcId="{751F9CA8-4615-43A9-969F-C9B64227C8EA}" destId="{C4A35DC9-09DF-4476-8A6D-8F1DA2DF2157}" srcOrd="0" destOrd="2" presId="urn:microsoft.com/office/officeart/2005/8/layout/vList4"/>
    <dgm:cxn modelId="{83293818-39FC-4FEC-B4D2-7FCD427B7D32}" srcId="{6AC2701B-B3D0-4938-B18F-4FA5CEB12B3D}" destId="{BF7EC527-DAC5-4F86-BEE1-8DF105C0EF7D}" srcOrd="1" destOrd="0" parTransId="{1892695D-4B9C-46D4-8007-21A835D8E1FB}" sibTransId="{60ECC7CE-5B08-458D-BEED-6B6A1AEDEEA4}"/>
    <dgm:cxn modelId="{0F21FE15-E606-44FF-8F48-8D8E14D93570}" type="presOf" srcId="{E0775E8B-C6B3-46BF-BE71-ACCD9062BE1F}" destId="{2C3C4DF3-199A-4A14-B304-7B5B34D862C7}" srcOrd="1" destOrd="1" presId="urn:microsoft.com/office/officeart/2005/8/layout/vList4"/>
    <dgm:cxn modelId="{B65849AF-6D6B-4785-BDFD-BB04071B3151}" srcId="{15865E05-DD25-4ED9-93B4-078A852E37F6}" destId="{CDB50B4B-DBAE-42D0-83F8-A6257B058A01}" srcOrd="0" destOrd="0" parTransId="{CA0C6E86-F4D0-422F-B365-2A20B48C14B0}" sibTransId="{CEA385B6-6C7D-4569-8EB5-4963FBABC557}"/>
    <dgm:cxn modelId="{8B809662-28EE-4C4B-9980-B45FE66E2D2E}" type="presOf" srcId="{88898081-DFB2-4284-85B6-310FA3F2B326}" destId="{C4A35DC9-09DF-4476-8A6D-8F1DA2DF2157}" srcOrd="0" destOrd="0" presId="urn:microsoft.com/office/officeart/2005/8/layout/vList4"/>
    <dgm:cxn modelId="{BDE54A52-D611-4188-9860-13727BACC9D4}" srcId="{88898081-DFB2-4284-85B6-310FA3F2B326}" destId="{FC65E775-55CD-4192-98F1-3FB2D027BC18}" srcOrd="0" destOrd="0" parTransId="{B93F6B41-710E-46E7-8B45-906F6E00EE7D}" sibTransId="{736F3326-DC7F-4608-BD0E-FB8746A6A4A5}"/>
    <dgm:cxn modelId="{501C3058-6C13-4839-8DC5-2663BC3EF3BC}" type="presOf" srcId="{BF7EC527-DAC5-4F86-BEE1-8DF105C0EF7D}" destId="{2C3C4DF3-199A-4A14-B304-7B5B34D862C7}" srcOrd="1" destOrd="2" presId="urn:microsoft.com/office/officeart/2005/8/layout/vList4"/>
    <dgm:cxn modelId="{3801D4CE-7249-4275-AB80-AA4E16813EAD}" type="presOf" srcId="{2B1D0BE2-6C7E-4326-BA1D-9C8364D2A85D}" destId="{93D5DF29-E935-47FB-A0A6-B0E62E824FDA}" srcOrd="0" destOrd="2" presId="urn:microsoft.com/office/officeart/2005/8/layout/vList4"/>
    <dgm:cxn modelId="{F4EA97D9-8827-4904-879B-9560A2E588ED}" srcId="{6AC2701B-B3D0-4938-B18F-4FA5CEB12B3D}" destId="{E0775E8B-C6B3-46BF-BE71-ACCD9062BE1F}" srcOrd="0" destOrd="0" parTransId="{5DFDBDA5-9BD3-48BE-A7BE-1575EB3F2783}" sibTransId="{60C93267-B4AC-4D95-BE81-E504AF5628E5}"/>
    <dgm:cxn modelId="{CD9171A6-D9D2-4625-B663-15578C885E42}" type="presOf" srcId="{FC65E775-55CD-4192-98F1-3FB2D027BC18}" destId="{024EB7EB-8ADE-45B2-8C43-0FD6BC642BD6}" srcOrd="1" destOrd="1" presId="urn:microsoft.com/office/officeart/2005/8/layout/vList4"/>
    <dgm:cxn modelId="{CAA71303-31B1-4F04-B509-C346A2E4448C}" type="presOf" srcId="{88898081-DFB2-4284-85B6-310FA3F2B326}" destId="{024EB7EB-8ADE-45B2-8C43-0FD6BC642BD6}" srcOrd="1" destOrd="0" presId="urn:microsoft.com/office/officeart/2005/8/layout/vList4"/>
    <dgm:cxn modelId="{8D8C51D0-E554-4586-AECB-34C9E36C156D}" type="presOf" srcId="{15865E05-DD25-4ED9-93B4-078A852E37F6}" destId="{61C3118B-7422-4467-B1BB-1F8010F4F146}" srcOrd="1" destOrd="0" presId="urn:microsoft.com/office/officeart/2005/8/layout/vList4"/>
    <dgm:cxn modelId="{0A28C0C5-DD39-49A4-8795-691FB13AB149}" type="presOf" srcId="{6AC2701B-B3D0-4938-B18F-4FA5CEB12B3D}" destId="{2C3C4DF3-199A-4A14-B304-7B5B34D862C7}" srcOrd="1" destOrd="0" presId="urn:microsoft.com/office/officeart/2005/8/layout/vList4"/>
    <dgm:cxn modelId="{849E3C3C-2798-417D-80EB-DE92E09DD7E2}" srcId="{8561D0FF-BA21-4D76-B853-48D9DEF94118}" destId="{2B1D0BE2-6C7E-4326-BA1D-9C8364D2A85D}" srcOrd="1" destOrd="0" parTransId="{91F0A87E-2CDC-4FAF-B48B-F3F5E482C084}" sibTransId="{B4EF511D-2A86-4B9C-A158-74F92D8E5886}"/>
    <dgm:cxn modelId="{0D23836D-254B-4CCE-B930-8A0A65F5AC54}" type="presOf" srcId="{8561D0FF-BA21-4D76-B853-48D9DEF94118}" destId="{93D5DF29-E935-47FB-A0A6-B0E62E824FDA}" srcOrd="0" destOrd="0" presId="urn:microsoft.com/office/officeart/2005/8/layout/vList4"/>
    <dgm:cxn modelId="{56CED6AC-2AD2-4F05-8B58-2DEB73E4A548}" type="presOf" srcId="{FC65E775-55CD-4192-98F1-3FB2D027BC18}" destId="{C4A35DC9-09DF-4476-8A6D-8F1DA2DF2157}" srcOrd="0" destOrd="1" presId="urn:microsoft.com/office/officeart/2005/8/layout/vList4"/>
    <dgm:cxn modelId="{203A8291-B801-436B-8638-DBA64C926F87}" type="presOf" srcId="{6AC2701B-B3D0-4938-B18F-4FA5CEB12B3D}" destId="{9F66D9D4-025C-4D96-A952-6E300FC6CD0A}" srcOrd="0" destOrd="0" presId="urn:microsoft.com/office/officeart/2005/8/layout/vList4"/>
    <dgm:cxn modelId="{104F533B-1D5C-495F-B670-4B3255E47C6F}" type="presOf" srcId="{2B1D0BE2-6C7E-4326-BA1D-9C8364D2A85D}" destId="{2B60362B-DE8C-4FC0-AFB2-3970F0CAFD79}" srcOrd="1" destOrd="2" presId="urn:microsoft.com/office/officeart/2005/8/layout/vList4"/>
    <dgm:cxn modelId="{1BF90176-FCC3-4838-AE19-51BE2BD392DC}" type="presOf" srcId="{970D4BC9-23EB-414E-A97F-2902F0B2757A}" destId="{57CDECE4-1E51-401D-9902-8197499E8611}" srcOrd="0" destOrd="0" presId="urn:microsoft.com/office/officeart/2005/8/layout/vList4"/>
    <dgm:cxn modelId="{EF1D224A-F0D6-46D4-8341-6BC99D6C4628}" type="presOf" srcId="{8561D0FF-BA21-4D76-B853-48D9DEF94118}" destId="{2B60362B-DE8C-4FC0-AFB2-3970F0CAFD79}" srcOrd="1" destOrd="0" presId="urn:microsoft.com/office/officeart/2005/8/layout/vList4"/>
    <dgm:cxn modelId="{59467F10-4453-4CEE-95C3-6FA4BBDC8F87}" type="presOf" srcId="{4CCE9EED-5463-40A7-83C9-3F7ABF4500D0}" destId="{61C3118B-7422-4467-B1BB-1F8010F4F146}" srcOrd="1" destOrd="2" presId="urn:microsoft.com/office/officeart/2005/8/layout/vList4"/>
    <dgm:cxn modelId="{DCD2C232-9EF0-47F3-A00F-8C222D97BE8D}" type="presOf" srcId="{9A30084E-AEA9-4D80-8716-C285F0F7ACDA}" destId="{BF54219A-E830-42C5-A161-D4C64C6F6FF0}" srcOrd="0" destOrd="0" presId="urn:microsoft.com/office/officeart/2005/8/layout/vList4"/>
    <dgm:cxn modelId="{F673B584-2232-4A57-B1AA-60105B22D714}" srcId="{970D4BC9-23EB-414E-A97F-2902F0B2757A}" destId="{5E7570E2-F504-4CC1-9C31-FFA1BCEFC729}" srcOrd="1" destOrd="0" parTransId="{3375A80C-F037-42E9-93F3-77B8882F8156}" sibTransId="{ED250287-0B35-404A-AC89-CCE401731AE3}"/>
    <dgm:cxn modelId="{5877DC16-D8E6-4DE9-A7B4-EF70C501A1A9}" srcId="{88898081-DFB2-4284-85B6-310FA3F2B326}" destId="{751F9CA8-4615-43A9-969F-C9B64227C8EA}" srcOrd="1" destOrd="0" parTransId="{85385B26-5E4B-45DC-93EF-90574F675AFA}" sibTransId="{75D8029E-A234-4F01-9B0C-D4B858AC3E74}"/>
    <dgm:cxn modelId="{EA9FE127-21BC-456A-92EE-B05ED24F5B18}" type="presOf" srcId="{F255DA1B-6800-421B-9D3C-FD84863F3042}" destId="{9CB17814-1033-4B01-9C63-982B2082BCE5}" srcOrd="1" destOrd="1" presId="urn:microsoft.com/office/officeart/2005/8/layout/vList4"/>
    <dgm:cxn modelId="{42C33B93-3396-43D2-9849-1C60A846F54A}" type="presOf" srcId="{CDB50B4B-DBAE-42D0-83F8-A6257B058A01}" destId="{61C3118B-7422-4467-B1BB-1F8010F4F146}" srcOrd="1" destOrd="1" presId="urn:microsoft.com/office/officeart/2005/8/layout/vList4"/>
    <dgm:cxn modelId="{E93F04B3-6A79-49A7-8BEF-CD715E225596}" type="presOf" srcId="{F255DA1B-6800-421B-9D3C-FD84863F3042}" destId="{57CDECE4-1E51-401D-9902-8197499E8611}" srcOrd="0" destOrd="1" presId="urn:microsoft.com/office/officeart/2005/8/layout/vList4"/>
    <dgm:cxn modelId="{7274F06C-2781-41B5-BD34-1745D3002EC5}" type="presParOf" srcId="{BF54219A-E830-42C5-A161-D4C64C6F6FF0}" destId="{F3D0C854-438C-4FE5-A298-DB91EBDD950D}" srcOrd="0" destOrd="0" presId="urn:microsoft.com/office/officeart/2005/8/layout/vList4"/>
    <dgm:cxn modelId="{F8D4B285-4152-4F74-9876-8C5B9AF863EE}" type="presParOf" srcId="{F3D0C854-438C-4FE5-A298-DB91EBDD950D}" destId="{93D5DF29-E935-47FB-A0A6-B0E62E824FDA}" srcOrd="0" destOrd="0" presId="urn:microsoft.com/office/officeart/2005/8/layout/vList4"/>
    <dgm:cxn modelId="{8DA4D35A-A94F-4A9C-9F37-C3DB2340A67E}" type="presParOf" srcId="{F3D0C854-438C-4FE5-A298-DB91EBDD950D}" destId="{E101B3F8-6036-4262-A276-92D36C245CB1}" srcOrd="1" destOrd="0" presId="urn:microsoft.com/office/officeart/2005/8/layout/vList4"/>
    <dgm:cxn modelId="{AD645034-1870-4AF2-B97D-4B5D5CCAA025}" type="presParOf" srcId="{F3D0C854-438C-4FE5-A298-DB91EBDD950D}" destId="{2B60362B-DE8C-4FC0-AFB2-3970F0CAFD79}" srcOrd="2" destOrd="0" presId="urn:microsoft.com/office/officeart/2005/8/layout/vList4"/>
    <dgm:cxn modelId="{60930875-90B5-4003-B030-1CA30E8B62B3}" type="presParOf" srcId="{BF54219A-E830-42C5-A161-D4C64C6F6FF0}" destId="{012C0F2A-AE86-4DBD-B7CE-0C9FA1D82E5F}" srcOrd="1" destOrd="0" presId="urn:microsoft.com/office/officeart/2005/8/layout/vList4"/>
    <dgm:cxn modelId="{17F72B70-5E18-478D-A6DE-BB10CC2E9DE9}" type="presParOf" srcId="{BF54219A-E830-42C5-A161-D4C64C6F6FF0}" destId="{608F84B9-213E-4F1F-BA64-96D823D5C468}" srcOrd="2" destOrd="0" presId="urn:microsoft.com/office/officeart/2005/8/layout/vList4"/>
    <dgm:cxn modelId="{B6E04FD8-AFA0-403A-A5F4-6823213A7F82}" type="presParOf" srcId="{608F84B9-213E-4F1F-BA64-96D823D5C468}" destId="{57CDECE4-1E51-401D-9902-8197499E8611}" srcOrd="0" destOrd="0" presId="urn:microsoft.com/office/officeart/2005/8/layout/vList4"/>
    <dgm:cxn modelId="{E80247EB-FF1B-4EE5-97A5-D16253281A8D}" type="presParOf" srcId="{608F84B9-213E-4F1F-BA64-96D823D5C468}" destId="{BA59E678-3E33-4861-BD19-3797D839DDE7}" srcOrd="1" destOrd="0" presId="urn:microsoft.com/office/officeart/2005/8/layout/vList4"/>
    <dgm:cxn modelId="{A63FE704-52C3-4A83-9638-189DE3B95A61}" type="presParOf" srcId="{608F84B9-213E-4F1F-BA64-96D823D5C468}" destId="{9CB17814-1033-4B01-9C63-982B2082BCE5}" srcOrd="2" destOrd="0" presId="urn:microsoft.com/office/officeart/2005/8/layout/vList4"/>
    <dgm:cxn modelId="{C40DD5FD-CDCA-42FD-AAD0-88034A428DEF}" type="presParOf" srcId="{BF54219A-E830-42C5-A161-D4C64C6F6FF0}" destId="{AEAEA4D7-BE13-4389-9E3F-7E2B0C6A5207}" srcOrd="3" destOrd="0" presId="urn:microsoft.com/office/officeart/2005/8/layout/vList4"/>
    <dgm:cxn modelId="{1C3F6772-69E4-4A7C-82CE-24DD4ED0E080}" type="presParOf" srcId="{BF54219A-E830-42C5-A161-D4C64C6F6FF0}" destId="{1077E83D-7C4F-451C-B035-ACC89500DC5C}" srcOrd="4" destOrd="0" presId="urn:microsoft.com/office/officeart/2005/8/layout/vList4"/>
    <dgm:cxn modelId="{08058D4F-FFFB-49FF-A665-3C9D6AAA9EBD}" type="presParOf" srcId="{1077E83D-7C4F-451C-B035-ACC89500DC5C}" destId="{C4A35DC9-09DF-4476-8A6D-8F1DA2DF2157}" srcOrd="0" destOrd="0" presId="urn:microsoft.com/office/officeart/2005/8/layout/vList4"/>
    <dgm:cxn modelId="{820CC12A-22CA-4789-88AF-6A9ED4B3F67C}" type="presParOf" srcId="{1077E83D-7C4F-451C-B035-ACC89500DC5C}" destId="{661E640D-6F1C-466B-A8FB-62B7DE74E3F1}" srcOrd="1" destOrd="0" presId="urn:microsoft.com/office/officeart/2005/8/layout/vList4"/>
    <dgm:cxn modelId="{EEB6C23F-6626-4232-BB5D-C8EFA782A2CA}" type="presParOf" srcId="{1077E83D-7C4F-451C-B035-ACC89500DC5C}" destId="{024EB7EB-8ADE-45B2-8C43-0FD6BC642BD6}" srcOrd="2" destOrd="0" presId="urn:microsoft.com/office/officeart/2005/8/layout/vList4"/>
    <dgm:cxn modelId="{826A23C6-32FB-4201-B0FE-C410A946667E}" type="presParOf" srcId="{BF54219A-E830-42C5-A161-D4C64C6F6FF0}" destId="{E5347E6F-6C85-4B7A-B4B4-013639A64F41}" srcOrd="5" destOrd="0" presId="urn:microsoft.com/office/officeart/2005/8/layout/vList4"/>
    <dgm:cxn modelId="{C148F981-1B4C-4689-B529-D7D4D35E59CD}" type="presParOf" srcId="{BF54219A-E830-42C5-A161-D4C64C6F6FF0}" destId="{9BB07556-CD45-4AC0-AFE4-18C952552005}" srcOrd="6" destOrd="0" presId="urn:microsoft.com/office/officeart/2005/8/layout/vList4"/>
    <dgm:cxn modelId="{5E2F0EC2-E073-41BD-83A8-30EBD363545D}" type="presParOf" srcId="{9BB07556-CD45-4AC0-AFE4-18C952552005}" destId="{9F66D9D4-025C-4D96-A952-6E300FC6CD0A}" srcOrd="0" destOrd="0" presId="urn:microsoft.com/office/officeart/2005/8/layout/vList4"/>
    <dgm:cxn modelId="{601C1261-3690-4F09-B9D2-F4D3BB593436}" type="presParOf" srcId="{9BB07556-CD45-4AC0-AFE4-18C952552005}" destId="{EC4715F0-F198-479D-BA97-50AEB19744C2}" srcOrd="1" destOrd="0" presId="urn:microsoft.com/office/officeart/2005/8/layout/vList4"/>
    <dgm:cxn modelId="{C0A34641-53BE-4295-837A-B865486ABD61}" type="presParOf" srcId="{9BB07556-CD45-4AC0-AFE4-18C952552005}" destId="{2C3C4DF3-199A-4A14-B304-7B5B34D862C7}" srcOrd="2" destOrd="0" presId="urn:microsoft.com/office/officeart/2005/8/layout/vList4"/>
    <dgm:cxn modelId="{637EB55A-2F4F-4171-9FB6-CFE28862A794}" type="presParOf" srcId="{BF54219A-E830-42C5-A161-D4C64C6F6FF0}" destId="{2920FA3A-2312-4B9A-B93E-076178372944}" srcOrd="7" destOrd="0" presId="urn:microsoft.com/office/officeart/2005/8/layout/vList4"/>
    <dgm:cxn modelId="{F529FE66-0F0C-493C-A224-02CE98B8A67A}" type="presParOf" srcId="{BF54219A-E830-42C5-A161-D4C64C6F6FF0}" destId="{21EDF0BD-2A70-4CF2-9379-D5A8A25C2B52}" srcOrd="8" destOrd="0" presId="urn:microsoft.com/office/officeart/2005/8/layout/vList4"/>
    <dgm:cxn modelId="{24C9BF2C-5CD3-4BBE-A5D6-F1E64E74397D}" type="presParOf" srcId="{21EDF0BD-2A70-4CF2-9379-D5A8A25C2B52}" destId="{8EB98FA6-CA07-4F3D-B930-D711B46E049A}" srcOrd="0" destOrd="0" presId="urn:microsoft.com/office/officeart/2005/8/layout/vList4"/>
    <dgm:cxn modelId="{8D03ACAC-651C-4C88-9DBA-18CE934BBC54}" type="presParOf" srcId="{21EDF0BD-2A70-4CF2-9379-D5A8A25C2B52}" destId="{173D8FDF-9F87-44C3-8FDD-E009760F5544}" srcOrd="1" destOrd="0" presId="urn:microsoft.com/office/officeart/2005/8/layout/vList4"/>
    <dgm:cxn modelId="{317CC5DC-01AB-4191-9872-79161C9D6E5A}" type="presParOf" srcId="{21EDF0BD-2A70-4CF2-9379-D5A8A25C2B52}" destId="{61C3118B-7422-4467-B1BB-1F8010F4F146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F3C0C1-EDFB-4D7E-93F7-C647F4EF723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E2E71A-3858-4043-9D35-E61C2275797F}">
      <dgm:prSet phldrT="[Text]" custT="1"/>
      <dgm:spPr>
        <a:xfrm>
          <a:off x="0" y="1213425"/>
          <a:ext cx="5886449" cy="1103114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rgbClr val="8EB4E3"/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400" b="1" u="sng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Aerial Imagery </a:t>
          </a:r>
        </a:p>
      </dgm:t>
    </dgm:pt>
    <dgm:pt modelId="{BB663A21-FEBF-4227-BDD0-BC8D2127EE83}" type="parTrans" cxnId="{B142E2FD-DEC0-4379-B873-F7EA8CEBEE48}">
      <dgm:prSet/>
      <dgm:spPr/>
      <dgm:t>
        <a:bodyPr/>
        <a:lstStyle/>
        <a:p>
          <a:endParaRPr lang="en-US"/>
        </a:p>
      </dgm:t>
    </dgm:pt>
    <dgm:pt modelId="{6E7A8A6B-4F50-4497-9603-9F041AB5419D}" type="sibTrans" cxnId="{B142E2FD-DEC0-4379-B873-F7EA8CEBEE48}">
      <dgm:prSet/>
      <dgm:spPr/>
      <dgm:t>
        <a:bodyPr/>
        <a:lstStyle/>
        <a:p>
          <a:endParaRPr lang="en-US"/>
        </a:p>
      </dgm:t>
    </dgm:pt>
    <dgm:pt modelId="{EB9F8872-82A7-44FF-A7B0-089ACC87D008}">
      <dgm:prSet phldrT="[Text]" custT="1"/>
      <dgm:spPr>
        <a:xfrm>
          <a:off x="0" y="1213425"/>
          <a:ext cx="5886449" cy="1103114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rgbClr val="8EB4E3"/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n-US" sz="14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Overlaps two grayscale photos taken from aircraft to provide 3D data</a:t>
          </a:r>
          <a:endParaRPr lang="en-US" sz="14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A5788ED-8BF8-4FBE-82AA-89211470B68E}" type="parTrans" cxnId="{66441B85-9C37-4927-B6E7-2B9EE4494002}">
      <dgm:prSet/>
      <dgm:spPr/>
      <dgm:t>
        <a:bodyPr/>
        <a:lstStyle/>
        <a:p>
          <a:endParaRPr lang="en-US"/>
        </a:p>
      </dgm:t>
    </dgm:pt>
    <dgm:pt modelId="{1A10E0CF-73AF-47B1-8A8D-BB7D4A858B13}" type="sibTrans" cxnId="{66441B85-9C37-4927-B6E7-2B9EE4494002}">
      <dgm:prSet/>
      <dgm:spPr/>
      <dgm:t>
        <a:bodyPr/>
        <a:lstStyle/>
        <a:p>
          <a:endParaRPr lang="en-US"/>
        </a:p>
      </dgm:t>
    </dgm:pt>
    <dgm:pt modelId="{DFC07B34-E174-4DFB-B67D-CBB346FA9AAE}">
      <dgm:prSet custT="1"/>
      <dgm:spPr>
        <a:xfrm>
          <a:off x="0" y="2426850"/>
          <a:ext cx="5886449" cy="1103114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n-US" sz="1400" b="1" u="sng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Global Positioning System (GPS</a:t>
          </a:r>
          <a:r>
            <a:rPr lang="en-US" sz="1400" b="1" u="sng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 </a:t>
          </a:r>
          <a:endParaRPr lang="en-US" sz="14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ED982C4-868B-4B23-AAE1-8C31CB508E6E}" type="parTrans" cxnId="{E0BDEA0C-4BAC-4527-A69E-411035893D94}">
      <dgm:prSet/>
      <dgm:spPr/>
      <dgm:t>
        <a:bodyPr/>
        <a:lstStyle/>
        <a:p>
          <a:endParaRPr lang="en-US"/>
        </a:p>
      </dgm:t>
    </dgm:pt>
    <dgm:pt modelId="{F139F019-C4B6-4F0C-8E0C-3099F535F575}" type="sibTrans" cxnId="{E0BDEA0C-4BAC-4527-A69E-411035893D94}">
      <dgm:prSet/>
      <dgm:spPr/>
      <dgm:t>
        <a:bodyPr/>
        <a:lstStyle/>
        <a:p>
          <a:endParaRPr lang="en-US"/>
        </a:p>
      </dgm:t>
    </dgm:pt>
    <dgm:pt modelId="{AE862E0B-CEC0-4399-831E-2D6DABA39EF8}">
      <dgm:prSet custT="1"/>
      <dgm:spPr>
        <a:xfrm>
          <a:off x="0" y="2426850"/>
          <a:ext cx="5886449" cy="1103114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3D spatial coordinate data used for design &amp; construction</a:t>
          </a:r>
          <a:endParaRPr lang="en-US" sz="14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5F465AE-694A-4798-9CE9-2B4B34C5352D}" type="parTrans" cxnId="{64064680-779E-4BDE-8C4C-83C1757E8A95}">
      <dgm:prSet/>
      <dgm:spPr/>
      <dgm:t>
        <a:bodyPr/>
        <a:lstStyle/>
        <a:p>
          <a:endParaRPr lang="en-US"/>
        </a:p>
      </dgm:t>
    </dgm:pt>
    <dgm:pt modelId="{545CE72B-C9F3-4EF5-A7F9-70D796814D81}" type="sibTrans" cxnId="{64064680-779E-4BDE-8C4C-83C1757E8A95}">
      <dgm:prSet/>
      <dgm:spPr/>
      <dgm:t>
        <a:bodyPr/>
        <a:lstStyle/>
        <a:p>
          <a:endParaRPr lang="en-US"/>
        </a:p>
      </dgm:t>
    </dgm:pt>
    <dgm:pt modelId="{86EB1643-742A-4578-86D8-62D290F771C3}">
      <dgm:prSet custT="1"/>
      <dgm:spPr>
        <a:xfrm>
          <a:off x="0" y="1213425"/>
          <a:ext cx="5886449" cy="1103114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rgbClr val="8EB4E3"/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Design and computation of earthwork, mapping, photogrammetry</a:t>
          </a:r>
        </a:p>
      </dgm:t>
    </dgm:pt>
    <dgm:pt modelId="{F0EDD672-4C53-4B37-BCF0-64DAAAB17A09}" type="parTrans" cxnId="{3C11A8BF-CD99-49D7-95AB-74AAF521189B}">
      <dgm:prSet/>
      <dgm:spPr/>
      <dgm:t>
        <a:bodyPr/>
        <a:lstStyle/>
        <a:p>
          <a:endParaRPr lang="en-US"/>
        </a:p>
      </dgm:t>
    </dgm:pt>
    <dgm:pt modelId="{DA22B04F-D01F-4D19-AEB3-FB68EBC50835}" type="sibTrans" cxnId="{3C11A8BF-CD99-49D7-95AB-74AAF521189B}">
      <dgm:prSet/>
      <dgm:spPr/>
      <dgm:t>
        <a:bodyPr/>
        <a:lstStyle/>
        <a:p>
          <a:endParaRPr lang="en-US"/>
        </a:p>
      </dgm:t>
    </dgm:pt>
    <dgm:pt modelId="{1E498710-11F0-4E74-971C-1C71E9E3C110}">
      <dgm:prSet custT="1"/>
      <dgm:spPr>
        <a:xfrm>
          <a:off x="0" y="2426850"/>
          <a:ext cx="5886449" cy="1103114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Mapping, surveying, Automated Machine Guidance. </a:t>
          </a:r>
          <a:endParaRPr lang="en-US" sz="1400" strike="sngStrike" dirty="0" smtClean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1C635C6-C593-4A77-BF0E-AD767C464B29}" type="parTrans" cxnId="{AA33BD9B-AB70-47E9-BB55-0935C47E652D}">
      <dgm:prSet/>
      <dgm:spPr/>
      <dgm:t>
        <a:bodyPr/>
        <a:lstStyle/>
        <a:p>
          <a:endParaRPr lang="en-US"/>
        </a:p>
      </dgm:t>
    </dgm:pt>
    <dgm:pt modelId="{50B2A563-CBEF-4742-A93D-ED2F2DDCDA15}" type="sibTrans" cxnId="{AA33BD9B-AB70-47E9-BB55-0935C47E652D}">
      <dgm:prSet/>
      <dgm:spPr/>
      <dgm:t>
        <a:bodyPr/>
        <a:lstStyle/>
        <a:p>
          <a:endParaRPr lang="en-US"/>
        </a:p>
      </dgm:t>
    </dgm:pt>
    <dgm:pt modelId="{356AA9EF-4391-49C1-B7C7-D99155CC8ED6}">
      <dgm:prSet phldrT="[Text]" custT="1"/>
      <dgm:spPr>
        <a:xfrm>
          <a:off x="0" y="0"/>
          <a:ext cx="5886449" cy="1103114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rgbClr val="8EB4E3"/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400" b="1" u="sng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Airborne, Mobile, and Terrestrial LiDAR </a:t>
          </a:r>
        </a:p>
        <a:p>
          <a:pPr algn="l"/>
          <a:r>
            <a:rPr lang="en-US" sz="14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Laser scanning and measurement in three different configurations (static, mobile and airborne)</a:t>
          </a:r>
        </a:p>
        <a:p>
          <a:pPr algn="l"/>
          <a:r>
            <a:rPr lang="en-US" sz="14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Uses: Accurate and dense point </a:t>
          </a:r>
          <a:r>
            <a:rPr lang="en-US" sz="14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cloud data for design, quantity estimates, and 3D Models</a:t>
          </a:r>
          <a:endParaRPr lang="en-US" sz="1400" b="1" u="sng" strike="sngStrike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CF88FA7-FE1A-4488-9232-AEDB3BDE0313}" type="parTrans" cxnId="{8BF3DCD1-3745-454A-B2ED-5884BC610455}">
      <dgm:prSet/>
      <dgm:spPr/>
      <dgm:t>
        <a:bodyPr/>
        <a:lstStyle/>
        <a:p>
          <a:endParaRPr lang="en-US"/>
        </a:p>
      </dgm:t>
    </dgm:pt>
    <dgm:pt modelId="{29FEA091-65F5-4C8E-A2F6-65F294C930ED}" type="sibTrans" cxnId="{8BF3DCD1-3745-454A-B2ED-5884BC610455}">
      <dgm:prSet/>
      <dgm:spPr/>
      <dgm:t>
        <a:bodyPr/>
        <a:lstStyle/>
        <a:p>
          <a:endParaRPr lang="en-US"/>
        </a:p>
      </dgm:t>
    </dgm:pt>
    <dgm:pt modelId="{93578141-A8C1-4F2F-A848-06A5BE788FBB}" type="pres">
      <dgm:prSet presAssocID="{28F3C0C1-EDFB-4D7E-93F7-C647F4EF723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9FFB59-F714-46D8-A429-791CC1E55B90}" type="pres">
      <dgm:prSet presAssocID="{356AA9EF-4391-49C1-B7C7-D99155CC8ED6}" presName="comp" presStyleCnt="0"/>
      <dgm:spPr/>
    </dgm:pt>
    <dgm:pt modelId="{595FA9CD-83D1-4E82-A0CC-54180B5C749E}" type="pres">
      <dgm:prSet presAssocID="{356AA9EF-4391-49C1-B7C7-D99155CC8ED6}" presName="box" presStyleLbl="node1" presStyleIdx="0" presStyleCnt="3"/>
      <dgm:spPr/>
      <dgm:t>
        <a:bodyPr/>
        <a:lstStyle/>
        <a:p>
          <a:endParaRPr lang="en-US"/>
        </a:p>
      </dgm:t>
    </dgm:pt>
    <dgm:pt modelId="{0603B827-4C7D-43C3-BF1C-092450ED4AB4}" type="pres">
      <dgm:prSet presAssocID="{356AA9EF-4391-49C1-B7C7-D99155CC8ED6}" presName="img" presStyleLbl="fgImgPlace1" presStyleIdx="0" presStyleCnt="3"/>
      <dgm:spPr>
        <a:xfrm>
          <a:off x="110311" y="110311"/>
          <a:ext cx="1177290" cy="8824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A010DD3-6ADB-40E8-8FFC-637FFEDF5EED}" type="pres">
      <dgm:prSet presAssocID="{356AA9EF-4391-49C1-B7C7-D99155CC8ED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AE358-AF41-496C-B768-7DB70AFCE992}" type="pres">
      <dgm:prSet presAssocID="{29FEA091-65F5-4C8E-A2F6-65F294C930ED}" presName="spacer" presStyleCnt="0"/>
      <dgm:spPr/>
    </dgm:pt>
    <dgm:pt modelId="{0C4BAE20-EC7E-4FD0-B9CE-FF625AF8E31E}" type="pres">
      <dgm:prSet presAssocID="{E1E2E71A-3858-4043-9D35-E61C2275797F}" presName="comp" presStyleCnt="0"/>
      <dgm:spPr/>
    </dgm:pt>
    <dgm:pt modelId="{41C2CF51-92EA-48BA-97E8-D2656D6415A6}" type="pres">
      <dgm:prSet presAssocID="{E1E2E71A-3858-4043-9D35-E61C2275797F}" presName="box" presStyleLbl="node1" presStyleIdx="1" presStyleCnt="3"/>
      <dgm:spPr/>
      <dgm:t>
        <a:bodyPr/>
        <a:lstStyle/>
        <a:p>
          <a:endParaRPr lang="en-US"/>
        </a:p>
      </dgm:t>
    </dgm:pt>
    <dgm:pt modelId="{AB7B0DF5-2534-4B4D-B29E-2042827A5831}" type="pres">
      <dgm:prSet presAssocID="{E1E2E71A-3858-4043-9D35-E61C2275797F}" presName="img" presStyleLbl="fgImgPlace1" presStyleIdx="1" presStyleCnt="3" custScaleX="91748" custScaleY="87069"/>
      <dgm:spPr>
        <a:xfrm>
          <a:off x="158886" y="1380794"/>
          <a:ext cx="1080140" cy="7683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6C0027F-8D3A-4E19-8696-95999756AEE9}" type="pres">
      <dgm:prSet presAssocID="{E1E2E71A-3858-4043-9D35-E61C2275797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E0260-4071-45D8-8CBF-0CC38AC5DDAB}" type="pres">
      <dgm:prSet presAssocID="{6E7A8A6B-4F50-4497-9603-9F041AB5419D}" presName="spacer" presStyleCnt="0"/>
      <dgm:spPr/>
    </dgm:pt>
    <dgm:pt modelId="{128E2D6F-9D3F-4194-A1CC-289C1DFF45CB}" type="pres">
      <dgm:prSet presAssocID="{DFC07B34-E174-4DFB-B67D-CBB346FA9AAE}" presName="comp" presStyleCnt="0"/>
      <dgm:spPr/>
    </dgm:pt>
    <dgm:pt modelId="{C97CCC6B-A233-4480-94D4-5D475FE4F56F}" type="pres">
      <dgm:prSet presAssocID="{DFC07B34-E174-4DFB-B67D-CBB346FA9AAE}" presName="box" presStyleLbl="node1" presStyleIdx="2" presStyleCnt="3"/>
      <dgm:spPr/>
      <dgm:t>
        <a:bodyPr/>
        <a:lstStyle/>
        <a:p>
          <a:endParaRPr lang="en-US"/>
        </a:p>
      </dgm:t>
    </dgm:pt>
    <dgm:pt modelId="{9E216C7B-7BEE-4300-AAAA-2E14D5F48192}" type="pres">
      <dgm:prSet presAssocID="{DFC07B34-E174-4DFB-B67D-CBB346FA9AAE}" presName="img" presStyleLbl="fgImgPlace1" presStyleIdx="2" presStyleCnt="3"/>
      <dgm:spPr>
        <a:xfrm>
          <a:off x="110311" y="2537162"/>
          <a:ext cx="1177290" cy="8824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047B858E-AAA1-49C0-BE1E-4B21696E5133}" type="pres">
      <dgm:prSet presAssocID="{DFC07B34-E174-4DFB-B67D-CBB346FA9AA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D4395C-ABD7-4C22-99CF-4164372D43BC}" type="presOf" srcId="{356AA9EF-4391-49C1-B7C7-D99155CC8ED6}" destId="{595FA9CD-83D1-4E82-A0CC-54180B5C749E}" srcOrd="0" destOrd="0" presId="urn:microsoft.com/office/officeart/2005/8/layout/vList4"/>
    <dgm:cxn modelId="{8BF3DCD1-3745-454A-B2ED-5884BC610455}" srcId="{28F3C0C1-EDFB-4D7E-93F7-C647F4EF7234}" destId="{356AA9EF-4391-49C1-B7C7-D99155CC8ED6}" srcOrd="0" destOrd="0" parTransId="{2CF88FA7-FE1A-4488-9232-AEDB3BDE0313}" sibTransId="{29FEA091-65F5-4C8E-A2F6-65F294C930ED}"/>
    <dgm:cxn modelId="{5D6C60A6-2F2B-4E6B-998C-18A8834347FD}" type="presOf" srcId="{EB9F8872-82A7-44FF-A7B0-089ACC87D008}" destId="{41C2CF51-92EA-48BA-97E8-D2656D6415A6}" srcOrd="0" destOrd="1" presId="urn:microsoft.com/office/officeart/2005/8/layout/vList4"/>
    <dgm:cxn modelId="{A0EC3703-E4D0-4D56-B869-29C9BDD00D64}" type="presOf" srcId="{DFC07B34-E174-4DFB-B67D-CBB346FA9AAE}" destId="{C97CCC6B-A233-4480-94D4-5D475FE4F56F}" srcOrd="0" destOrd="0" presId="urn:microsoft.com/office/officeart/2005/8/layout/vList4"/>
    <dgm:cxn modelId="{0D8BB6A6-66FA-4F65-8A84-F2F147ABC213}" type="presOf" srcId="{AE862E0B-CEC0-4399-831E-2D6DABA39EF8}" destId="{C97CCC6B-A233-4480-94D4-5D475FE4F56F}" srcOrd="0" destOrd="1" presId="urn:microsoft.com/office/officeart/2005/8/layout/vList4"/>
    <dgm:cxn modelId="{EC1DBBC6-0A83-4E45-9A44-1FE412A54A44}" type="presOf" srcId="{1E498710-11F0-4E74-971C-1C71E9E3C110}" destId="{047B858E-AAA1-49C0-BE1E-4B21696E5133}" srcOrd="1" destOrd="2" presId="urn:microsoft.com/office/officeart/2005/8/layout/vList4"/>
    <dgm:cxn modelId="{3995DF53-05EB-422E-855C-F0EB073513E6}" type="presOf" srcId="{356AA9EF-4391-49C1-B7C7-D99155CC8ED6}" destId="{DA010DD3-6ADB-40E8-8FFC-637FFEDF5EED}" srcOrd="1" destOrd="0" presId="urn:microsoft.com/office/officeart/2005/8/layout/vList4"/>
    <dgm:cxn modelId="{64064680-779E-4BDE-8C4C-83C1757E8A95}" srcId="{DFC07B34-E174-4DFB-B67D-CBB346FA9AAE}" destId="{AE862E0B-CEC0-4399-831E-2D6DABA39EF8}" srcOrd="0" destOrd="0" parTransId="{A5F465AE-694A-4798-9CE9-2B4B34C5352D}" sibTransId="{545CE72B-C9F3-4EF5-A7F9-70D796814D81}"/>
    <dgm:cxn modelId="{3C11A8BF-CD99-49D7-95AB-74AAF521189B}" srcId="{E1E2E71A-3858-4043-9D35-E61C2275797F}" destId="{86EB1643-742A-4578-86D8-62D290F771C3}" srcOrd="1" destOrd="0" parTransId="{F0EDD672-4C53-4B37-BCF0-64DAAAB17A09}" sibTransId="{DA22B04F-D01F-4D19-AEB3-FB68EBC50835}"/>
    <dgm:cxn modelId="{8067CEFA-DFB3-4C62-AF25-5DC9180FEE13}" type="presOf" srcId="{86EB1643-742A-4578-86D8-62D290F771C3}" destId="{E6C0027F-8D3A-4E19-8696-95999756AEE9}" srcOrd="1" destOrd="2" presId="urn:microsoft.com/office/officeart/2005/8/layout/vList4"/>
    <dgm:cxn modelId="{674BC2FA-2013-445D-A709-C599A9A0D88A}" type="presOf" srcId="{DFC07B34-E174-4DFB-B67D-CBB346FA9AAE}" destId="{047B858E-AAA1-49C0-BE1E-4B21696E5133}" srcOrd="1" destOrd="0" presId="urn:microsoft.com/office/officeart/2005/8/layout/vList4"/>
    <dgm:cxn modelId="{9DDA1245-B755-45DB-A64D-BC33E09F3D73}" type="presOf" srcId="{EB9F8872-82A7-44FF-A7B0-089ACC87D008}" destId="{E6C0027F-8D3A-4E19-8696-95999756AEE9}" srcOrd="1" destOrd="1" presId="urn:microsoft.com/office/officeart/2005/8/layout/vList4"/>
    <dgm:cxn modelId="{66441B85-9C37-4927-B6E7-2B9EE4494002}" srcId="{E1E2E71A-3858-4043-9D35-E61C2275797F}" destId="{EB9F8872-82A7-44FF-A7B0-089ACC87D008}" srcOrd="0" destOrd="0" parTransId="{AA5788ED-8BF8-4FBE-82AA-89211470B68E}" sibTransId="{1A10E0CF-73AF-47B1-8A8D-BB7D4A858B13}"/>
    <dgm:cxn modelId="{067877F1-09E6-4785-ACDB-BBD39CDA6744}" type="presOf" srcId="{AE862E0B-CEC0-4399-831E-2D6DABA39EF8}" destId="{047B858E-AAA1-49C0-BE1E-4B21696E5133}" srcOrd="1" destOrd="1" presId="urn:microsoft.com/office/officeart/2005/8/layout/vList4"/>
    <dgm:cxn modelId="{BFBCF3A9-DE28-4600-8DBB-6D1AE6724DE3}" type="presOf" srcId="{E1E2E71A-3858-4043-9D35-E61C2275797F}" destId="{E6C0027F-8D3A-4E19-8696-95999756AEE9}" srcOrd="1" destOrd="0" presId="urn:microsoft.com/office/officeart/2005/8/layout/vList4"/>
    <dgm:cxn modelId="{2A2D4CA4-F3DB-4395-8AB8-042B82EBFDEF}" type="presOf" srcId="{1E498710-11F0-4E74-971C-1C71E9E3C110}" destId="{C97CCC6B-A233-4480-94D4-5D475FE4F56F}" srcOrd="0" destOrd="2" presId="urn:microsoft.com/office/officeart/2005/8/layout/vList4"/>
    <dgm:cxn modelId="{A3DB0C85-B5B2-4ADE-83CB-759F2D04399D}" type="presOf" srcId="{E1E2E71A-3858-4043-9D35-E61C2275797F}" destId="{41C2CF51-92EA-48BA-97E8-D2656D6415A6}" srcOrd="0" destOrd="0" presId="urn:microsoft.com/office/officeart/2005/8/layout/vList4"/>
    <dgm:cxn modelId="{BFB2F199-BB8F-4821-83F4-37710A256DF1}" type="presOf" srcId="{86EB1643-742A-4578-86D8-62D290F771C3}" destId="{41C2CF51-92EA-48BA-97E8-D2656D6415A6}" srcOrd="0" destOrd="2" presId="urn:microsoft.com/office/officeart/2005/8/layout/vList4"/>
    <dgm:cxn modelId="{A4E9645C-EEE4-410C-BE8A-3DEECBEBF009}" type="presOf" srcId="{28F3C0C1-EDFB-4D7E-93F7-C647F4EF7234}" destId="{93578141-A8C1-4F2F-A848-06A5BE788FBB}" srcOrd="0" destOrd="0" presId="urn:microsoft.com/office/officeart/2005/8/layout/vList4"/>
    <dgm:cxn modelId="{AA33BD9B-AB70-47E9-BB55-0935C47E652D}" srcId="{DFC07B34-E174-4DFB-B67D-CBB346FA9AAE}" destId="{1E498710-11F0-4E74-971C-1C71E9E3C110}" srcOrd="1" destOrd="0" parTransId="{91C635C6-C593-4A77-BF0E-AD767C464B29}" sibTransId="{50B2A563-CBEF-4742-A93D-ED2F2DDCDA15}"/>
    <dgm:cxn modelId="{B142E2FD-DEC0-4379-B873-F7EA8CEBEE48}" srcId="{28F3C0C1-EDFB-4D7E-93F7-C647F4EF7234}" destId="{E1E2E71A-3858-4043-9D35-E61C2275797F}" srcOrd="1" destOrd="0" parTransId="{BB663A21-FEBF-4227-BDD0-BC8D2127EE83}" sibTransId="{6E7A8A6B-4F50-4497-9603-9F041AB5419D}"/>
    <dgm:cxn modelId="{E0BDEA0C-4BAC-4527-A69E-411035893D94}" srcId="{28F3C0C1-EDFB-4D7E-93F7-C647F4EF7234}" destId="{DFC07B34-E174-4DFB-B67D-CBB346FA9AAE}" srcOrd="2" destOrd="0" parTransId="{8ED982C4-868B-4B23-AAE1-8C31CB508E6E}" sibTransId="{F139F019-C4B6-4F0C-8E0C-3099F535F575}"/>
    <dgm:cxn modelId="{AE1B0DF1-7978-4CC9-B53B-97AE2D2E5682}" type="presParOf" srcId="{93578141-A8C1-4F2F-A848-06A5BE788FBB}" destId="{A39FFB59-F714-46D8-A429-791CC1E55B90}" srcOrd="0" destOrd="0" presId="urn:microsoft.com/office/officeart/2005/8/layout/vList4"/>
    <dgm:cxn modelId="{C636D5A8-2278-4FA5-B812-282130041B32}" type="presParOf" srcId="{A39FFB59-F714-46D8-A429-791CC1E55B90}" destId="{595FA9CD-83D1-4E82-A0CC-54180B5C749E}" srcOrd="0" destOrd="0" presId="urn:microsoft.com/office/officeart/2005/8/layout/vList4"/>
    <dgm:cxn modelId="{D569823F-75BA-4B5E-8507-3A3991356908}" type="presParOf" srcId="{A39FFB59-F714-46D8-A429-791CC1E55B90}" destId="{0603B827-4C7D-43C3-BF1C-092450ED4AB4}" srcOrd="1" destOrd="0" presId="urn:microsoft.com/office/officeart/2005/8/layout/vList4"/>
    <dgm:cxn modelId="{F04CCA9E-8331-4CBA-87D3-752124A81E81}" type="presParOf" srcId="{A39FFB59-F714-46D8-A429-791CC1E55B90}" destId="{DA010DD3-6ADB-40E8-8FFC-637FFEDF5EED}" srcOrd="2" destOrd="0" presId="urn:microsoft.com/office/officeart/2005/8/layout/vList4"/>
    <dgm:cxn modelId="{2F902D37-D73E-4CE3-9873-8774D5E089A4}" type="presParOf" srcId="{93578141-A8C1-4F2F-A848-06A5BE788FBB}" destId="{8D1AE358-AF41-496C-B768-7DB70AFCE992}" srcOrd="1" destOrd="0" presId="urn:microsoft.com/office/officeart/2005/8/layout/vList4"/>
    <dgm:cxn modelId="{4B4EFFFB-EA53-4801-AFDE-B266BD622016}" type="presParOf" srcId="{93578141-A8C1-4F2F-A848-06A5BE788FBB}" destId="{0C4BAE20-EC7E-4FD0-B9CE-FF625AF8E31E}" srcOrd="2" destOrd="0" presId="urn:microsoft.com/office/officeart/2005/8/layout/vList4"/>
    <dgm:cxn modelId="{441676D2-19F9-4DBD-B728-F574E20063C2}" type="presParOf" srcId="{0C4BAE20-EC7E-4FD0-B9CE-FF625AF8E31E}" destId="{41C2CF51-92EA-48BA-97E8-D2656D6415A6}" srcOrd="0" destOrd="0" presId="urn:microsoft.com/office/officeart/2005/8/layout/vList4"/>
    <dgm:cxn modelId="{7066CDCD-6A7C-4F14-AD22-B4E05C8FEA8E}" type="presParOf" srcId="{0C4BAE20-EC7E-4FD0-B9CE-FF625AF8E31E}" destId="{AB7B0DF5-2534-4B4D-B29E-2042827A5831}" srcOrd="1" destOrd="0" presId="urn:microsoft.com/office/officeart/2005/8/layout/vList4"/>
    <dgm:cxn modelId="{4B8AACA2-B63C-4074-A218-1395283C4CC8}" type="presParOf" srcId="{0C4BAE20-EC7E-4FD0-B9CE-FF625AF8E31E}" destId="{E6C0027F-8D3A-4E19-8696-95999756AEE9}" srcOrd="2" destOrd="0" presId="urn:microsoft.com/office/officeart/2005/8/layout/vList4"/>
    <dgm:cxn modelId="{FA860A5D-EE88-4319-99B3-D1C7640ED26E}" type="presParOf" srcId="{93578141-A8C1-4F2F-A848-06A5BE788FBB}" destId="{336E0260-4071-45D8-8CBF-0CC38AC5DDAB}" srcOrd="3" destOrd="0" presId="urn:microsoft.com/office/officeart/2005/8/layout/vList4"/>
    <dgm:cxn modelId="{7A7C842F-3B30-4F94-BA4C-7B9958B942D9}" type="presParOf" srcId="{93578141-A8C1-4F2F-A848-06A5BE788FBB}" destId="{128E2D6F-9D3F-4194-A1CC-289C1DFF45CB}" srcOrd="4" destOrd="0" presId="urn:microsoft.com/office/officeart/2005/8/layout/vList4"/>
    <dgm:cxn modelId="{BB2287AD-E918-4EDA-8B2D-100619A5068C}" type="presParOf" srcId="{128E2D6F-9D3F-4194-A1CC-289C1DFF45CB}" destId="{C97CCC6B-A233-4480-94D4-5D475FE4F56F}" srcOrd="0" destOrd="0" presId="urn:microsoft.com/office/officeart/2005/8/layout/vList4"/>
    <dgm:cxn modelId="{566E0635-082B-4ECC-98F7-15064473B49C}" type="presParOf" srcId="{128E2D6F-9D3F-4194-A1CC-289C1DFF45CB}" destId="{9E216C7B-7BEE-4300-AAAA-2E14D5F48192}" srcOrd="1" destOrd="0" presId="urn:microsoft.com/office/officeart/2005/8/layout/vList4"/>
    <dgm:cxn modelId="{9046EDA7-3AAA-4CD2-9502-0E2A948F115A}" type="presParOf" srcId="{128E2D6F-9D3F-4194-A1CC-289C1DFF45CB}" destId="{047B858E-AAA1-49C0-BE1E-4B21696E513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F3C0C1-EDFB-4D7E-93F7-C647F4EF723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0EEF2E-F740-4EAC-B32D-0CE66668BB4E}">
      <dgm:prSet custT="1"/>
      <dgm:spPr>
        <a:xfrm>
          <a:off x="0" y="1420184"/>
          <a:ext cx="5886449" cy="1218115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n-US" sz="1200" b="1" u="sng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Ground Penetrating Radar (GPR</a:t>
          </a:r>
          <a:r>
            <a:rPr lang="en-US" sz="1200" b="1" u="sng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  <a:endParaRPr lang="en-US" sz="1200" i="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AF352F6-5EAC-415C-9CDB-FDACEA5F6819}" type="parTrans" cxnId="{951E2E5F-ED4B-4508-A2F8-E1F046B53F0A}">
      <dgm:prSet/>
      <dgm:spPr/>
      <dgm:t>
        <a:bodyPr/>
        <a:lstStyle/>
        <a:p>
          <a:endParaRPr lang="en-US"/>
        </a:p>
      </dgm:t>
    </dgm:pt>
    <dgm:pt modelId="{97164689-2425-4DE7-B3EB-218A923E7163}" type="sibTrans" cxnId="{951E2E5F-ED4B-4508-A2F8-E1F046B53F0A}">
      <dgm:prSet/>
      <dgm:spPr/>
      <dgm:t>
        <a:bodyPr/>
        <a:lstStyle/>
        <a:p>
          <a:endParaRPr lang="en-US"/>
        </a:p>
      </dgm:t>
    </dgm:pt>
    <dgm:pt modelId="{FA016C81-89E9-455D-B1C4-1820802C6B28}">
      <dgm:prSet custT="1"/>
      <dgm:spPr>
        <a:xfrm>
          <a:off x="0" y="1420184"/>
          <a:ext cx="5886449" cy="1218115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Subsurface mapping using radio waves.</a:t>
          </a:r>
          <a:endParaRPr lang="en-US" sz="1200" strike="sngStrike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D295676-67E1-4E38-B21D-BDBBC34E344B}" type="parTrans" cxnId="{61B41BED-610B-4395-9EE2-ED197511834D}">
      <dgm:prSet/>
      <dgm:spPr/>
      <dgm:t>
        <a:bodyPr/>
        <a:lstStyle/>
        <a:p>
          <a:endParaRPr lang="en-US"/>
        </a:p>
      </dgm:t>
    </dgm:pt>
    <dgm:pt modelId="{7354023C-DA49-45D7-B554-642C8BD588A1}" type="sibTrans" cxnId="{61B41BED-610B-4395-9EE2-ED197511834D}">
      <dgm:prSet/>
      <dgm:spPr/>
      <dgm:t>
        <a:bodyPr/>
        <a:lstStyle/>
        <a:p>
          <a:endParaRPr lang="en-US"/>
        </a:p>
      </dgm:t>
    </dgm:pt>
    <dgm:pt modelId="{7C14C360-9B30-4855-B04D-F4C1D9F390D6}">
      <dgm:prSet custT="1"/>
      <dgm:spPr>
        <a:xfrm>
          <a:off x="0" y="2696192"/>
          <a:ext cx="5886449" cy="1266333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u="sng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Radio Frequency Identification (RFID) </a:t>
          </a:r>
          <a:endParaRPr lang="en-US" sz="1200" b="0" i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550D24C-F484-4142-A6D1-FACF8B0ACBD2}" type="parTrans" cxnId="{88509825-B7DF-41D2-B1FC-CA45E31B409D}">
      <dgm:prSet/>
      <dgm:spPr/>
      <dgm:t>
        <a:bodyPr/>
        <a:lstStyle/>
        <a:p>
          <a:endParaRPr lang="en-US"/>
        </a:p>
      </dgm:t>
    </dgm:pt>
    <dgm:pt modelId="{A6DFD820-596C-443A-B391-98F4EC24ADF2}" type="sibTrans" cxnId="{88509825-B7DF-41D2-B1FC-CA45E31B409D}">
      <dgm:prSet/>
      <dgm:spPr/>
      <dgm:t>
        <a:bodyPr/>
        <a:lstStyle/>
        <a:p>
          <a:endParaRPr lang="en-US"/>
        </a:p>
      </dgm:t>
    </dgm:pt>
    <dgm:pt modelId="{4642F660-2E6C-4503-BFAA-83A8EC1846C7}">
      <dgm:prSet custT="1"/>
      <dgm:spPr>
        <a:xfrm>
          <a:off x="0" y="2696192"/>
          <a:ext cx="5886449" cy="1266333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Tags/chips emit radio waves for tracking</a:t>
          </a:r>
          <a:endParaRPr lang="en-US" sz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E64448D-A286-4F0D-B930-39FC023E6268}" type="parTrans" cxnId="{E3624FD3-A8D0-4A20-95B0-9F3E8CBFD2B0}">
      <dgm:prSet/>
      <dgm:spPr/>
      <dgm:t>
        <a:bodyPr/>
        <a:lstStyle/>
        <a:p>
          <a:endParaRPr lang="en-US"/>
        </a:p>
      </dgm:t>
    </dgm:pt>
    <dgm:pt modelId="{93F384EB-B64A-475A-BA14-1E4E3993C046}" type="sibTrans" cxnId="{E3624FD3-A8D0-4A20-95B0-9F3E8CBFD2B0}">
      <dgm:prSet/>
      <dgm:spPr/>
      <dgm:t>
        <a:bodyPr/>
        <a:lstStyle/>
        <a:p>
          <a:endParaRPr lang="en-US"/>
        </a:p>
      </dgm:t>
    </dgm:pt>
    <dgm:pt modelId="{CA6C3889-0647-4EC6-BCEA-F9AB29575D03}">
      <dgm:prSet custT="1"/>
      <dgm:spPr>
        <a:xfrm>
          <a:off x="0" y="4035037"/>
          <a:ext cx="5886449" cy="1170275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u="sng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Real Time Network (RTN) </a:t>
          </a:r>
          <a:endParaRPr lang="en-US" sz="1200" i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4CD0650-1672-4F5B-968D-66163981C2B1}" type="parTrans" cxnId="{9358D8E2-A0BC-44DE-8AD9-E9D51E513927}">
      <dgm:prSet/>
      <dgm:spPr/>
      <dgm:t>
        <a:bodyPr/>
        <a:lstStyle/>
        <a:p>
          <a:endParaRPr lang="en-US"/>
        </a:p>
      </dgm:t>
    </dgm:pt>
    <dgm:pt modelId="{77348068-8DD3-4E63-8A5C-11437AF97F5D}" type="sibTrans" cxnId="{9358D8E2-A0BC-44DE-8AD9-E9D51E513927}">
      <dgm:prSet/>
      <dgm:spPr/>
      <dgm:t>
        <a:bodyPr/>
        <a:lstStyle/>
        <a:p>
          <a:endParaRPr lang="en-US"/>
        </a:p>
      </dgm:t>
    </dgm:pt>
    <dgm:pt modelId="{C94C021D-11BA-4E63-9B5D-5D5A81EF622D}">
      <dgm:prSet custT="1"/>
      <dgm:spPr>
        <a:xfrm>
          <a:off x="0" y="4035037"/>
          <a:ext cx="5886449" cy="1170275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Continually Operating Reference Stations (CORS) for real-time positioning</a:t>
          </a:r>
          <a:endParaRPr lang="en-US" sz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FDD03F6-8C11-4C49-9CD9-FE383C9250F3}" type="parTrans" cxnId="{7307976D-6252-4D1F-90C1-A6066F485D12}">
      <dgm:prSet/>
      <dgm:spPr/>
      <dgm:t>
        <a:bodyPr/>
        <a:lstStyle/>
        <a:p>
          <a:endParaRPr lang="en-US"/>
        </a:p>
      </dgm:t>
    </dgm:pt>
    <dgm:pt modelId="{182A3419-48C8-46E2-8758-3669C81A6906}" type="sibTrans" cxnId="{7307976D-6252-4D1F-90C1-A6066F485D12}">
      <dgm:prSet/>
      <dgm:spPr/>
      <dgm:t>
        <a:bodyPr/>
        <a:lstStyle/>
        <a:p>
          <a:endParaRPr lang="en-US"/>
        </a:p>
      </dgm:t>
    </dgm:pt>
    <dgm:pt modelId="{A9331CD4-9845-4F43-B44B-73C201BBAACD}">
      <dgm:prSet custT="1"/>
      <dgm:spPr>
        <a:xfrm>
          <a:off x="0" y="5264686"/>
          <a:ext cx="5886449" cy="1113328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u="sng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Integrated Measurement System (IMS) </a:t>
          </a:r>
          <a:endParaRPr lang="en-US" sz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42CA98B-EE69-4E24-825C-89DAEF2395FC}" type="parTrans" cxnId="{FAA04D47-39BE-47C7-B18D-0A4874068885}">
      <dgm:prSet/>
      <dgm:spPr/>
      <dgm:t>
        <a:bodyPr/>
        <a:lstStyle/>
        <a:p>
          <a:endParaRPr lang="en-US"/>
        </a:p>
      </dgm:t>
    </dgm:pt>
    <dgm:pt modelId="{8971AF7A-F609-4283-86A2-FBF76B2EDF1C}" type="sibTrans" cxnId="{FAA04D47-39BE-47C7-B18D-0A4874068885}">
      <dgm:prSet/>
      <dgm:spPr/>
      <dgm:t>
        <a:bodyPr/>
        <a:lstStyle/>
        <a:p>
          <a:endParaRPr lang="en-US"/>
        </a:p>
      </dgm:t>
    </dgm:pt>
    <dgm:pt modelId="{9494D281-436D-45CE-A191-0541E7D31439}">
      <dgm:prSet custT="1"/>
      <dgm:spPr>
        <a:xfrm>
          <a:off x="0" y="5264686"/>
          <a:ext cx="5886449" cy="1113328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Feedback control system with sensors and GPS for temperature control</a:t>
          </a:r>
          <a:endParaRPr lang="en-US" sz="1200" i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65B7E24-424D-4567-922E-EB31E00F48F2}" type="parTrans" cxnId="{81ED700F-3219-4BCA-9606-63EABC88B192}">
      <dgm:prSet/>
      <dgm:spPr/>
      <dgm:t>
        <a:bodyPr/>
        <a:lstStyle/>
        <a:p>
          <a:endParaRPr lang="en-US"/>
        </a:p>
      </dgm:t>
    </dgm:pt>
    <dgm:pt modelId="{5C02602A-0D80-4BBA-B14E-809A7997E027}" type="sibTrans" cxnId="{81ED700F-3219-4BCA-9606-63EABC88B192}">
      <dgm:prSet/>
      <dgm:spPr/>
      <dgm:t>
        <a:bodyPr/>
        <a:lstStyle/>
        <a:p>
          <a:endParaRPr lang="en-US"/>
        </a:p>
      </dgm:t>
    </dgm:pt>
    <dgm:pt modelId="{A59F6585-ECCE-4032-8F64-F7C7D2472FAB}">
      <dgm:prSet custT="1"/>
      <dgm:spPr>
        <a:xfrm>
          <a:off x="0" y="6465122"/>
          <a:ext cx="5886449" cy="1249199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u="sng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Unmanned Aerial Vehicles (UAVs</a:t>
          </a:r>
          <a:r>
            <a:rPr lang="en-US" sz="1200" b="1" u="sng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  <a:endParaRPr lang="en-US" sz="1200" i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54E50C4-648E-4727-8A69-D636E085E92D}" type="parTrans" cxnId="{0A9D066A-310A-402E-A85A-3025D38122C6}">
      <dgm:prSet/>
      <dgm:spPr/>
      <dgm:t>
        <a:bodyPr/>
        <a:lstStyle/>
        <a:p>
          <a:endParaRPr lang="en-US"/>
        </a:p>
      </dgm:t>
    </dgm:pt>
    <dgm:pt modelId="{EB645F65-F4F5-433D-B511-7063F5206FEC}" type="sibTrans" cxnId="{0A9D066A-310A-402E-A85A-3025D38122C6}">
      <dgm:prSet/>
      <dgm:spPr/>
      <dgm:t>
        <a:bodyPr/>
        <a:lstStyle/>
        <a:p>
          <a:endParaRPr lang="en-US"/>
        </a:p>
      </dgm:t>
    </dgm:pt>
    <dgm:pt modelId="{78077FD1-B152-436D-B904-3699408472D3}">
      <dgm:prSet custT="1"/>
      <dgm:spPr>
        <a:xfrm>
          <a:off x="0" y="6465122"/>
          <a:ext cx="5886449" cy="1249199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Drones collect geo-referenced images and point clouds for surveying and quality control</a:t>
          </a:r>
          <a:endParaRPr lang="en-US" sz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B8BA9FF-18B1-4CAD-A950-B3F25171E96F}" type="parTrans" cxnId="{DB8D2DE1-B84D-4C18-9DAE-36CF71442408}">
      <dgm:prSet/>
      <dgm:spPr/>
      <dgm:t>
        <a:bodyPr/>
        <a:lstStyle/>
        <a:p>
          <a:endParaRPr lang="en-US"/>
        </a:p>
      </dgm:t>
    </dgm:pt>
    <dgm:pt modelId="{4F0C0AA3-BB44-48C0-B609-DDC1D031FB59}" type="sibTrans" cxnId="{DB8D2DE1-B84D-4C18-9DAE-36CF71442408}">
      <dgm:prSet/>
      <dgm:spPr/>
      <dgm:t>
        <a:bodyPr/>
        <a:lstStyle/>
        <a:p>
          <a:endParaRPr lang="en-US"/>
        </a:p>
      </dgm:t>
    </dgm:pt>
    <dgm:pt modelId="{74CE832E-5D4A-4B4F-9877-1927C9E03F5D}">
      <dgm:prSet custT="1"/>
      <dgm:spPr>
        <a:xfrm>
          <a:off x="0" y="0"/>
          <a:ext cx="5886449" cy="1377644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n-US" sz="1200" b="1" i="0" u="sng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Robotic Total Stations (RTS) </a:t>
          </a:r>
        </a:p>
      </dgm:t>
    </dgm:pt>
    <dgm:pt modelId="{900FC937-75E2-4213-AF61-B2889FB01AF9}" type="sibTrans" cxnId="{B0816027-9D81-49CC-8D92-FC2644704691}">
      <dgm:prSet/>
      <dgm:spPr/>
      <dgm:t>
        <a:bodyPr/>
        <a:lstStyle/>
        <a:p>
          <a:endParaRPr lang="en-US"/>
        </a:p>
      </dgm:t>
    </dgm:pt>
    <dgm:pt modelId="{BAE29ED0-FD62-41D1-B06B-1648860A9468}" type="parTrans" cxnId="{B0816027-9D81-49CC-8D92-FC2644704691}">
      <dgm:prSet/>
      <dgm:spPr/>
      <dgm:t>
        <a:bodyPr/>
        <a:lstStyle/>
        <a:p>
          <a:endParaRPr lang="en-US"/>
        </a:p>
      </dgm:t>
    </dgm:pt>
    <dgm:pt modelId="{5FCFDF18-22B8-48EB-85DE-13B6269E5261}">
      <dgm:prSet custT="1"/>
      <dgm:spPr>
        <a:xfrm>
          <a:off x="0" y="0"/>
          <a:ext cx="5886449" cy="1377644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Greater accuracy of measurements, used for </a:t>
          </a: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AMG (final earthwork, paving, etc.)</a:t>
          </a:r>
          <a:endParaRPr lang="en-US" sz="1200" strike="sngStrike" dirty="0" smtClean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C9CB739-F0B0-413E-9E11-7AA10AFA5D23}" type="sibTrans" cxnId="{125CEE9C-7BD5-48D9-B4A3-6B4C3F4ADD28}">
      <dgm:prSet/>
      <dgm:spPr/>
      <dgm:t>
        <a:bodyPr/>
        <a:lstStyle/>
        <a:p>
          <a:endParaRPr lang="en-US"/>
        </a:p>
      </dgm:t>
    </dgm:pt>
    <dgm:pt modelId="{AD20C8F0-434A-4EBA-B5EB-B57F360DDCD5}" type="parTrans" cxnId="{125CEE9C-7BD5-48D9-B4A3-6B4C3F4ADD28}">
      <dgm:prSet/>
      <dgm:spPr/>
      <dgm:t>
        <a:bodyPr/>
        <a:lstStyle/>
        <a:p>
          <a:endParaRPr lang="en-US"/>
        </a:p>
      </dgm:t>
    </dgm:pt>
    <dgm:pt modelId="{54424655-3EE6-4222-BA6A-1376E769B99D}">
      <dgm:prSet custT="1"/>
      <dgm:spPr>
        <a:xfrm>
          <a:off x="0" y="0"/>
          <a:ext cx="5886449" cy="1377644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Remote-controllable Total Stations from observation point (one-operator)</a:t>
          </a:r>
          <a:endParaRPr lang="en-US" sz="1200" i="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5769BF1-E650-4028-A504-61BD7FA1C3F9}" type="sibTrans" cxnId="{63A4C5ED-D755-43A1-B19D-B2FD26279260}">
      <dgm:prSet/>
      <dgm:spPr/>
      <dgm:t>
        <a:bodyPr/>
        <a:lstStyle/>
        <a:p>
          <a:endParaRPr lang="en-US"/>
        </a:p>
      </dgm:t>
    </dgm:pt>
    <dgm:pt modelId="{C4BF3B9F-52FA-405C-8379-1042FE79B7A9}" type="parTrans" cxnId="{63A4C5ED-D755-43A1-B19D-B2FD26279260}">
      <dgm:prSet/>
      <dgm:spPr/>
      <dgm:t>
        <a:bodyPr/>
        <a:lstStyle/>
        <a:p>
          <a:endParaRPr lang="en-US"/>
        </a:p>
      </dgm:t>
    </dgm:pt>
    <dgm:pt modelId="{958AB0D1-D209-40C5-82F7-C8C4A5FD33B5}">
      <dgm:prSet custT="1"/>
      <dgm:spPr>
        <a:xfrm>
          <a:off x="0" y="1420184"/>
          <a:ext cx="5886449" cy="1218115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Locate underground utilities, groundwater, tunnels, and other objects</a:t>
          </a:r>
        </a:p>
      </dgm:t>
    </dgm:pt>
    <dgm:pt modelId="{6F2A014B-622F-4721-B1A7-E801BF054761}" type="parTrans" cxnId="{C5EA90C3-7145-4240-A44E-976AF6D5D3DF}">
      <dgm:prSet/>
      <dgm:spPr/>
      <dgm:t>
        <a:bodyPr/>
        <a:lstStyle/>
        <a:p>
          <a:endParaRPr lang="en-US"/>
        </a:p>
      </dgm:t>
    </dgm:pt>
    <dgm:pt modelId="{8304ADA3-F497-4435-9ED5-2391F82D3B5F}" type="sibTrans" cxnId="{C5EA90C3-7145-4240-A44E-976AF6D5D3DF}">
      <dgm:prSet/>
      <dgm:spPr/>
      <dgm:t>
        <a:bodyPr/>
        <a:lstStyle/>
        <a:p>
          <a:endParaRPr lang="en-US"/>
        </a:p>
      </dgm:t>
    </dgm:pt>
    <dgm:pt modelId="{4B039630-9795-4A36-9171-0540F732B2C0}">
      <dgm:prSet custT="1"/>
      <dgm:spPr>
        <a:xfrm>
          <a:off x="0" y="2696192"/>
          <a:ext cx="5886449" cy="1266333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Track materials, equipment, utilities, </a:t>
          </a: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etc.</a:t>
          </a:r>
        </a:p>
      </dgm:t>
    </dgm:pt>
    <dgm:pt modelId="{47DFC28A-F0D9-4623-A1B8-5B7CAFD1071F}" type="parTrans" cxnId="{064EA578-4A1D-474B-B8C8-6FE3C3AFD013}">
      <dgm:prSet/>
      <dgm:spPr/>
      <dgm:t>
        <a:bodyPr/>
        <a:lstStyle/>
        <a:p>
          <a:endParaRPr lang="en-US"/>
        </a:p>
      </dgm:t>
    </dgm:pt>
    <dgm:pt modelId="{B985973B-EAF1-44AC-81B3-46082AA64AD9}" type="sibTrans" cxnId="{064EA578-4A1D-474B-B8C8-6FE3C3AFD013}">
      <dgm:prSet/>
      <dgm:spPr/>
      <dgm:t>
        <a:bodyPr/>
        <a:lstStyle/>
        <a:p>
          <a:endParaRPr lang="en-US"/>
        </a:p>
      </dgm:t>
    </dgm:pt>
    <dgm:pt modelId="{9840AD92-581D-442E-88F9-4A0861693786}">
      <dgm:prSet custT="1"/>
      <dgm:spPr>
        <a:xfrm>
          <a:off x="0" y="4035037"/>
          <a:ext cx="5886449" cy="1170275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Surveying, </a:t>
          </a: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AMG</a:t>
          </a:r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QA/QC checks</a:t>
          </a:r>
        </a:p>
      </dgm:t>
    </dgm:pt>
    <dgm:pt modelId="{0F8C6A84-8852-412B-BA6D-A62F4EC1E6C1}" type="parTrans" cxnId="{AB6CA531-3FDE-4EAE-9598-2A2EF0DFA84E}">
      <dgm:prSet/>
      <dgm:spPr/>
      <dgm:t>
        <a:bodyPr/>
        <a:lstStyle/>
        <a:p>
          <a:endParaRPr lang="en-US"/>
        </a:p>
      </dgm:t>
    </dgm:pt>
    <dgm:pt modelId="{12028818-AEDA-42F0-8720-6B707ADFFD17}" type="sibTrans" cxnId="{AB6CA531-3FDE-4EAE-9598-2A2EF0DFA84E}">
      <dgm:prSet/>
      <dgm:spPr/>
      <dgm:t>
        <a:bodyPr/>
        <a:lstStyle/>
        <a:p>
          <a:endParaRPr lang="en-US"/>
        </a:p>
      </dgm:t>
    </dgm:pt>
    <dgm:pt modelId="{37F74448-52CC-41FE-B674-9142F7E3F2D0}">
      <dgm:prSet custT="1"/>
      <dgm:spPr>
        <a:xfrm>
          <a:off x="0" y="5264686"/>
          <a:ext cx="5886449" cy="1113328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Used for Intelligent Compaction (IC)</a:t>
          </a:r>
        </a:p>
      </dgm:t>
    </dgm:pt>
    <dgm:pt modelId="{094BC21A-A3E9-4E8B-8DBF-50F2F77F31A4}" type="parTrans" cxnId="{B0B119AE-8097-41A2-BCE0-5745C9B1CF9B}">
      <dgm:prSet/>
      <dgm:spPr/>
      <dgm:t>
        <a:bodyPr/>
        <a:lstStyle/>
        <a:p>
          <a:endParaRPr lang="en-US"/>
        </a:p>
      </dgm:t>
    </dgm:pt>
    <dgm:pt modelId="{865A7D6B-8A89-4662-9809-905B6C92AC5A}" type="sibTrans" cxnId="{B0B119AE-8097-41A2-BCE0-5745C9B1CF9B}">
      <dgm:prSet/>
      <dgm:spPr/>
      <dgm:t>
        <a:bodyPr/>
        <a:lstStyle/>
        <a:p>
          <a:endParaRPr lang="en-US"/>
        </a:p>
      </dgm:t>
    </dgm:pt>
    <dgm:pt modelId="{445556DA-E4D7-48D6-9ABA-F084471E5B7E}">
      <dgm:prSet custT="1"/>
      <dgm:spPr>
        <a:xfrm>
          <a:off x="0" y="6465122"/>
          <a:ext cx="5886449" cy="1249199"/>
        </a:xfrm>
        <a:prstGeom prst="roundRect">
          <a:avLst>
            <a:gd name="adj" fmla="val 10000"/>
          </a:avLst>
        </a:prstGeom>
        <a:solidFill>
          <a:srgbClr val="8EB4E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Rapid data collection, high precision, image resolution</a:t>
          </a:r>
        </a:p>
      </dgm:t>
    </dgm:pt>
    <dgm:pt modelId="{731E5C07-F3C5-4047-8F2F-3317584C985B}" type="parTrans" cxnId="{96A4E94A-7BC5-4185-82CB-7271B956F91C}">
      <dgm:prSet/>
      <dgm:spPr/>
      <dgm:t>
        <a:bodyPr/>
        <a:lstStyle/>
        <a:p>
          <a:endParaRPr lang="en-US"/>
        </a:p>
      </dgm:t>
    </dgm:pt>
    <dgm:pt modelId="{D12A4926-6E51-4219-AAC7-DB84FE0286A4}" type="sibTrans" cxnId="{96A4E94A-7BC5-4185-82CB-7271B956F91C}">
      <dgm:prSet/>
      <dgm:spPr/>
      <dgm:t>
        <a:bodyPr/>
        <a:lstStyle/>
        <a:p>
          <a:endParaRPr lang="en-US"/>
        </a:p>
      </dgm:t>
    </dgm:pt>
    <dgm:pt modelId="{93578141-A8C1-4F2F-A848-06A5BE788FBB}" type="pres">
      <dgm:prSet presAssocID="{28F3C0C1-EDFB-4D7E-93F7-C647F4EF723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261921-A425-4468-9376-DC6AF7643439}" type="pres">
      <dgm:prSet presAssocID="{74CE832E-5D4A-4B4F-9877-1927C9E03F5D}" presName="comp" presStyleCnt="0"/>
      <dgm:spPr/>
    </dgm:pt>
    <dgm:pt modelId="{3E34EE05-67AA-41C3-863E-E993690ACE22}" type="pres">
      <dgm:prSet presAssocID="{74CE832E-5D4A-4B4F-9877-1927C9E03F5D}" presName="box" presStyleLbl="node1" presStyleIdx="0" presStyleCnt="6" custScaleY="123741" custLinFactNeighborX="0" custLinFactNeighborY="-6225"/>
      <dgm:spPr/>
      <dgm:t>
        <a:bodyPr/>
        <a:lstStyle/>
        <a:p>
          <a:endParaRPr lang="en-US"/>
        </a:p>
      </dgm:t>
    </dgm:pt>
    <dgm:pt modelId="{CB026D27-FDC1-4BFD-A44F-687723AA3BFD}" type="pres">
      <dgm:prSet presAssocID="{74CE832E-5D4A-4B4F-9877-1927C9E03F5D}" presName="img" presStyleLbl="fgImgPlace1" presStyleIdx="0" presStyleCnt="6" custScaleY="136341"/>
      <dgm:spPr>
        <a:xfrm>
          <a:off x="111332" y="198133"/>
          <a:ext cx="1177290" cy="9813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A77BCAC-0F0B-4D53-938B-485580A1C515}" type="pres">
      <dgm:prSet presAssocID="{74CE832E-5D4A-4B4F-9877-1927C9E03F5D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9EE6B-7A89-4DED-AFDD-1A586FCFBF12}" type="pres">
      <dgm:prSet presAssocID="{900FC937-75E2-4213-AF61-B2889FB01AF9}" presName="spacer" presStyleCnt="0"/>
      <dgm:spPr/>
    </dgm:pt>
    <dgm:pt modelId="{811C3380-62AA-4CFF-BF54-D54554BBD090}" type="pres">
      <dgm:prSet presAssocID="{DA0EEF2E-F740-4EAC-B32D-0CE66668BB4E}" presName="comp" presStyleCnt="0"/>
      <dgm:spPr/>
    </dgm:pt>
    <dgm:pt modelId="{F8EB39CE-6A28-48AF-BB9E-D07FF7321F7C}" type="pres">
      <dgm:prSet presAssocID="{DA0EEF2E-F740-4EAC-B32D-0CE66668BB4E}" presName="box" presStyleLbl="node1" presStyleIdx="1" presStyleCnt="6" custScaleY="109412" custLinFactNeighborY="-6179"/>
      <dgm:spPr/>
      <dgm:t>
        <a:bodyPr/>
        <a:lstStyle/>
        <a:p>
          <a:endParaRPr lang="en-US"/>
        </a:p>
      </dgm:t>
    </dgm:pt>
    <dgm:pt modelId="{8779F6B8-0AD5-4C79-8F1A-B5BC778583CA}" type="pres">
      <dgm:prSet presAssocID="{DA0EEF2E-F740-4EAC-B32D-0CE66668BB4E}" presName="img" presStyleLbl="fgImgPlace1" presStyleIdx="1" presStyleCnt="6" custScaleY="131957" custLinFactNeighborX="-1242" custLinFactNeighborY="-7148"/>
      <dgm:spPr>
        <a:xfrm>
          <a:off x="96710" y="1589038"/>
          <a:ext cx="1177290" cy="8906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2D67D80-EE41-4280-B449-00483CED89B6}" type="pres">
      <dgm:prSet presAssocID="{DA0EEF2E-F740-4EAC-B32D-0CE66668BB4E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CDD56-183D-4B2F-8317-93B30B890BB5}" type="pres">
      <dgm:prSet presAssocID="{97164689-2425-4DE7-B3EB-218A923E7163}" presName="spacer" presStyleCnt="0"/>
      <dgm:spPr/>
    </dgm:pt>
    <dgm:pt modelId="{F2539362-C262-4D0E-BF44-0E5272D212A1}" type="pres">
      <dgm:prSet presAssocID="{7C14C360-9B30-4855-B04D-F4C1D9F390D6}" presName="comp" presStyleCnt="0"/>
      <dgm:spPr/>
    </dgm:pt>
    <dgm:pt modelId="{9D4ADC8C-F121-43CB-9AF7-FF19AB5FD83D}" type="pres">
      <dgm:prSet presAssocID="{7C14C360-9B30-4855-B04D-F4C1D9F390D6}" presName="box" presStyleLbl="node1" presStyleIdx="2" presStyleCnt="6" custScaleY="113743" custLinFactNeighborX="-3220" custLinFactNeighborY="-11850"/>
      <dgm:spPr/>
      <dgm:t>
        <a:bodyPr/>
        <a:lstStyle/>
        <a:p>
          <a:endParaRPr lang="en-US"/>
        </a:p>
      </dgm:t>
    </dgm:pt>
    <dgm:pt modelId="{318DB05B-4BC5-437E-AA52-A47D6B610D43}" type="pres">
      <dgm:prSet presAssocID="{7C14C360-9B30-4855-B04D-F4C1D9F390D6}" presName="img" presStyleLbl="fgImgPlace1" presStyleIdx="2" presStyleCnt="6" custScaleY="131664" custLinFactNeighborX="1243" custLinFactNeighborY="-13724"/>
      <dgm:spPr>
        <a:xfrm>
          <a:off x="125966" y="2884025"/>
          <a:ext cx="1177290" cy="8906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243D99A-BEBF-484B-8571-2ECC7EFFAF57}" type="pres">
      <dgm:prSet presAssocID="{7C14C360-9B30-4855-B04D-F4C1D9F390D6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14D4C-9A98-4683-8C1F-DC2D3804518B}" type="pres">
      <dgm:prSet presAssocID="{A6DFD820-596C-443A-B391-98F4EC24ADF2}" presName="spacer" presStyleCnt="0"/>
      <dgm:spPr/>
    </dgm:pt>
    <dgm:pt modelId="{086EAB71-27F6-4248-A09C-0ED189EEF7FB}" type="pres">
      <dgm:prSet presAssocID="{CA6C3889-0647-4EC6-BCEA-F9AB29575D03}" presName="comp" presStyleCnt="0"/>
      <dgm:spPr/>
    </dgm:pt>
    <dgm:pt modelId="{4FEB731B-B3D0-45B1-9904-48A0FFB211D9}" type="pres">
      <dgm:prSet presAssocID="{CA6C3889-0647-4EC6-BCEA-F9AB29575D03}" presName="box" presStyleLbl="node1" presStyleIdx="3" presStyleCnt="6" custScaleY="105115" custLinFactNeighborY="-14466"/>
      <dgm:spPr/>
      <dgm:t>
        <a:bodyPr/>
        <a:lstStyle/>
        <a:p>
          <a:endParaRPr lang="en-US"/>
        </a:p>
      </dgm:t>
    </dgm:pt>
    <dgm:pt modelId="{DA1634EE-60C3-4534-8767-3C34D59F908E}" type="pres">
      <dgm:prSet presAssocID="{CA6C3889-0647-4EC6-BCEA-F9AB29575D03}" presName="img" presStyleLbl="fgImgPlace1" presStyleIdx="3" presStyleCnt="6" custScaleY="116875" custLinFactNeighborX="621" custLinFactNeighborY="-16953"/>
      <dgm:spPr>
        <a:xfrm>
          <a:off x="118643" y="4184903"/>
          <a:ext cx="1177290" cy="8906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E698F6D-E82B-4D82-A402-2F9458368F4B}" type="pres">
      <dgm:prSet presAssocID="{CA6C3889-0647-4EC6-BCEA-F9AB29575D0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B2B6F-033B-4EF3-A8ED-0F2F29EEFE32}" type="pres">
      <dgm:prSet presAssocID="{77348068-8DD3-4E63-8A5C-11437AF97F5D}" presName="spacer" presStyleCnt="0"/>
      <dgm:spPr/>
    </dgm:pt>
    <dgm:pt modelId="{24C2C5F7-2336-4F80-A960-B67D38201960}" type="pres">
      <dgm:prSet presAssocID="{A9331CD4-9845-4F43-B44B-73C201BBAACD}" presName="comp" presStyleCnt="0"/>
      <dgm:spPr/>
    </dgm:pt>
    <dgm:pt modelId="{BB5665A8-AC92-405B-A21E-84911BF8E6DA}" type="pres">
      <dgm:prSet presAssocID="{A9331CD4-9845-4F43-B44B-73C201BBAACD}" presName="box" presStyleLbl="node1" presStyleIdx="4" presStyleCnt="6" custLinFactNeighborY="-19133"/>
      <dgm:spPr/>
      <dgm:t>
        <a:bodyPr/>
        <a:lstStyle/>
        <a:p>
          <a:endParaRPr lang="en-US"/>
        </a:p>
      </dgm:t>
    </dgm:pt>
    <dgm:pt modelId="{590B3B15-245F-492E-BAA3-AE133CB0BA20}" type="pres">
      <dgm:prSet presAssocID="{A9331CD4-9845-4F43-B44B-73C201BBAACD}" presName="img" presStyleLbl="fgImgPlace1" presStyleIdx="4" presStyleCnt="6" custScaleY="119625" custLinFactNeighborX="-621" custLinFactNeighborY="-25345"/>
      <dgm:spPr>
        <a:xfrm>
          <a:off x="104021" y="5363294"/>
          <a:ext cx="1177290" cy="8906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693EE0BC-5931-4E92-B9EC-DC92DB2D36CA}" type="pres">
      <dgm:prSet presAssocID="{A9331CD4-9845-4F43-B44B-73C201BBAAC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CFC99-CC0C-4B6B-BA71-73D291EA2363}" type="pres">
      <dgm:prSet presAssocID="{8971AF7A-F609-4283-86A2-FBF76B2EDF1C}" presName="spacer" presStyleCnt="0"/>
      <dgm:spPr/>
    </dgm:pt>
    <dgm:pt modelId="{B513D59E-D0B5-48B9-BA3C-22092CC98B1D}" type="pres">
      <dgm:prSet presAssocID="{A59F6585-ECCE-4032-8F64-F7C7D2472FAB}" presName="comp" presStyleCnt="0"/>
      <dgm:spPr/>
    </dgm:pt>
    <dgm:pt modelId="{DB69A626-0DD2-496F-9CFE-E367C7DBF7A0}" type="pres">
      <dgm:prSet presAssocID="{A59F6585-ECCE-4032-8F64-F7C7D2472FAB}" presName="box" presStyleLbl="node1" presStyleIdx="5" presStyleCnt="6" custScaleY="112204" custLinFactNeighborX="249" custLinFactNeighborY="-21309"/>
      <dgm:spPr/>
      <dgm:t>
        <a:bodyPr/>
        <a:lstStyle/>
        <a:p>
          <a:endParaRPr lang="en-US"/>
        </a:p>
      </dgm:t>
    </dgm:pt>
    <dgm:pt modelId="{620F3B81-893B-4C96-862F-5F74E5FB3C3E}" type="pres">
      <dgm:prSet presAssocID="{A59F6585-ECCE-4032-8F64-F7C7D2472FAB}" presName="img" presStyleLbl="fgImgPlace1" presStyleIdx="5" presStyleCnt="6" custScaleY="109948" custLinFactNeighborY="-26636"/>
      <dgm:spPr>
        <a:xfrm>
          <a:off x="111332" y="6644392"/>
          <a:ext cx="1177290" cy="8906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900F19D-8C57-48B7-BBA7-5974E0CE3976}" type="pres">
      <dgm:prSet presAssocID="{A59F6585-ECCE-4032-8F64-F7C7D2472FAB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6CA531-3FDE-4EAE-9598-2A2EF0DFA84E}" srcId="{CA6C3889-0647-4EC6-BCEA-F9AB29575D03}" destId="{9840AD92-581D-442E-88F9-4A0861693786}" srcOrd="1" destOrd="0" parTransId="{0F8C6A84-8852-412B-BA6D-A62F4EC1E6C1}" sibTransId="{12028818-AEDA-42F0-8720-6B707ADFFD17}"/>
    <dgm:cxn modelId="{91A5DB8A-DB9E-47C0-86BE-8E895AE0925F}" type="presOf" srcId="{A9331CD4-9845-4F43-B44B-73C201BBAACD}" destId="{BB5665A8-AC92-405B-A21E-84911BF8E6DA}" srcOrd="0" destOrd="0" presId="urn:microsoft.com/office/officeart/2005/8/layout/vList4"/>
    <dgm:cxn modelId="{C5EA90C3-7145-4240-A44E-976AF6D5D3DF}" srcId="{DA0EEF2E-F740-4EAC-B32D-0CE66668BB4E}" destId="{958AB0D1-D209-40C5-82F7-C8C4A5FD33B5}" srcOrd="1" destOrd="0" parTransId="{6F2A014B-622F-4721-B1A7-E801BF054761}" sibTransId="{8304ADA3-F497-4435-9ED5-2391F82D3B5F}"/>
    <dgm:cxn modelId="{2F390A0E-1777-4786-BFBF-1FB0C767929A}" type="presOf" srcId="{78077FD1-B152-436D-B904-3699408472D3}" destId="{DB69A626-0DD2-496F-9CFE-E367C7DBF7A0}" srcOrd="0" destOrd="1" presId="urn:microsoft.com/office/officeart/2005/8/layout/vList4"/>
    <dgm:cxn modelId="{59B546DB-F9CA-4AE5-9733-E999C0EA4895}" type="presOf" srcId="{FA016C81-89E9-455D-B1C4-1820802C6B28}" destId="{F8EB39CE-6A28-48AF-BB9E-D07FF7321F7C}" srcOrd="0" destOrd="1" presId="urn:microsoft.com/office/officeart/2005/8/layout/vList4"/>
    <dgm:cxn modelId="{BC08E8C3-417E-4C43-8F5A-A098B4FC9D33}" type="presOf" srcId="{37F74448-52CC-41FE-B674-9142F7E3F2D0}" destId="{BB5665A8-AC92-405B-A21E-84911BF8E6DA}" srcOrd="0" destOrd="2" presId="urn:microsoft.com/office/officeart/2005/8/layout/vList4"/>
    <dgm:cxn modelId="{6765580C-26D6-4BBE-A2C9-AA2603025C1A}" type="presOf" srcId="{9494D281-436D-45CE-A191-0541E7D31439}" destId="{693EE0BC-5931-4E92-B9EC-DC92DB2D36CA}" srcOrd="1" destOrd="1" presId="urn:microsoft.com/office/officeart/2005/8/layout/vList4"/>
    <dgm:cxn modelId="{1FE55ABA-40F8-4A69-96FC-90A7823BB24D}" type="presOf" srcId="{FA016C81-89E9-455D-B1C4-1820802C6B28}" destId="{32D67D80-EE41-4280-B449-00483CED89B6}" srcOrd="1" destOrd="1" presId="urn:microsoft.com/office/officeart/2005/8/layout/vList4"/>
    <dgm:cxn modelId="{47E2C339-DB37-498F-BF21-D3EA6A655510}" type="presOf" srcId="{9840AD92-581D-442E-88F9-4A0861693786}" destId="{4FEB731B-B3D0-45B1-9904-48A0FFB211D9}" srcOrd="0" destOrd="2" presId="urn:microsoft.com/office/officeart/2005/8/layout/vList4"/>
    <dgm:cxn modelId="{E067C03E-3C1F-4481-8F98-A9271D761D03}" type="presOf" srcId="{445556DA-E4D7-48D6-9ABA-F084471E5B7E}" destId="{3900F19D-8C57-48B7-BBA7-5974E0CE3976}" srcOrd="1" destOrd="2" presId="urn:microsoft.com/office/officeart/2005/8/layout/vList4"/>
    <dgm:cxn modelId="{B0816027-9D81-49CC-8D92-FC2644704691}" srcId="{28F3C0C1-EDFB-4D7E-93F7-C647F4EF7234}" destId="{74CE832E-5D4A-4B4F-9877-1927C9E03F5D}" srcOrd="0" destOrd="0" parTransId="{BAE29ED0-FD62-41D1-B06B-1648860A9468}" sibTransId="{900FC937-75E2-4213-AF61-B2889FB01AF9}"/>
    <dgm:cxn modelId="{9358D8E2-A0BC-44DE-8AD9-E9D51E513927}" srcId="{28F3C0C1-EDFB-4D7E-93F7-C647F4EF7234}" destId="{CA6C3889-0647-4EC6-BCEA-F9AB29575D03}" srcOrd="3" destOrd="0" parTransId="{B4CD0650-1672-4F5B-968D-66163981C2B1}" sibTransId="{77348068-8DD3-4E63-8A5C-11437AF97F5D}"/>
    <dgm:cxn modelId="{37F99F0A-47A0-4488-8792-A54953A319C8}" type="presOf" srcId="{54424655-3EE6-4222-BA6A-1376E769B99D}" destId="{3E34EE05-67AA-41C3-863E-E993690ACE22}" srcOrd="0" destOrd="1" presId="urn:microsoft.com/office/officeart/2005/8/layout/vList4"/>
    <dgm:cxn modelId="{8052613D-9D3C-4DB4-A67A-3C865947137E}" type="presOf" srcId="{7C14C360-9B30-4855-B04D-F4C1D9F390D6}" destId="{9D4ADC8C-F121-43CB-9AF7-FF19AB5FD83D}" srcOrd="0" destOrd="0" presId="urn:microsoft.com/office/officeart/2005/8/layout/vList4"/>
    <dgm:cxn modelId="{061EF7E6-0BF8-4175-B51E-B69CAF2587B7}" type="presOf" srcId="{4B039630-9795-4A36-9171-0540F732B2C0}" destId="{9D4ADC8C-F121-43CB-9AF7-FF19AB5FD83D}" srcOrd="0" destOrd="2" presId="urn:microsoft.com/office/officeart/2005/8/layout/vList4"/>
    <dgm:cxn modelId="{61B41BED-610B-4395-9EE2-ED197511834D}" srcId="{DA0EEF2E-F740-4EAC-B32D-0CE66668BB4E}" destId="{FA016C81-89E9-455D-B1C4-1820802C6B28}" srcOrd="0" destOrd="0" parTransId="{CD295676-67E1-4E38-B21D-BDBBC34E344B}" sibTransId="{7354023C-DA49-45D7-B554-642C8BD588A1}"/>
    <dgm:cxn modelId="{B51F3C7B-696A-4FD9-880F-1BF7616044AC}" type="presOf" srcId="{4B039630-9795-4A36-9171-0540F732B2C0}" destId="{1243D99A-BEBF-484B-8571-2ECC7EFFAF57}" srcOrd="1" destOrd="2" presId="urn:microsoft.com/office/officeart/2005/8/layout/vList4"/>
    <dgm:cxn modelId="{20E9196A-4692-41C4-A875-C2D7B3E9E601}" type="presOf" srcId="{DA0EEF2E-F740-4EAC-B32D-0CE66668BB4E}" destId="{32D67D80-EE41-4280-B449-00483CED89B6}" srcOrd="1" destOrd="0" presId="urn:microsoft.com/office/officeart/2005/8/layout/vList4"/>
    <dgm:cxn modelId="{E48249B0-B76D-4715-8683-F95AD0DB2BCF}" type="presOf" srcId="{5FCFDF18-22B8-48EB-85DE-13B6269E5261}" destId="{2A77BCAC-0F0B-4D53-938B-485580A1C515}" srcOrd="1" destOrd="2" presId="urn:microsoft.com/office/officeart/2005/8/layout/vList4"/>
    <dgm:cxn modelId="{D6CEFC84-E085-4DAB-85B0-5A6CA601370D}" type="presOf" srcId="{A59F6585-ECCE-4032-8F64-F7C7D2472FAB}" destId="{3900F19D-8C57-48B7-BBA7-5974E0CE3976}" srcOrd="1" destOrd="0" presId="urn:microsoft.com/office/officeart/2005/8/layout/vList4"/>
    <dgm:cxn modelId="{064EA578-4A1D-474B-B8C8-6FE3C3AFD013}" srcId="{7C14C360-9B30-4855-B04D-F4C1D9F390D6}" destId="{4B039630-9795-4A36-9171-0540F732B2C0}" srcOrd="1" destOrd="0" parTransId="{47DFC28A-F0D9-4623-A1B8-5B7CAFD1071F}" sibTransId="{B985973B-EAF1-44AC-81B3-46082AA64AD9}"/>
    <dgm:cxn modelId="{0DFAF1C9-B766-4B35-B72D-429D0CC1484C}" type="presOf" srcId="{CA6C3889-0647-4EC6-BCEA-F9AB29575D03}" destId="{4FEB731B-B3D0-45B1-9904-48A0FFB211D9}" srcOrd="0" destOrd="0" presId="urn:microsoft.com/office/officeart/2005/8/layout/vList4"/>
    <dgm:cxn modelId="{81ED700F-3219-4BCA-9606-63EABC88B192}" srcId="{A9331CD4-9845-4F43-B44B-73C201BBAACD}" destId="{9494D281-436D-45CE-A191-0541E7D31439}" srcOrd="0" destOrd="0" parTransId="{365B7E24-424D-4567-922E-EB31E00F48F2}" sibTransId="{5C02602A-0D80-4BBA-B14E-809A7997E027}"/>
    <dgm:cxn modelId="{575DE81F-1FC3-43FD-9B6C-8E6DBFAFD107}" type="presOf" srcId="{9840AD92-581D-442E-88F9-4A0861693786}" destId="{1E698F6D-E82B-4D82-A402-2F9458368F4B}" srcOrd="1" destOrd="2" presId="urn:microsoft.com/office/officeart/2005/8/layout/vList4"/>
    <dgm:cxn modelId="{B79900B8-D26D-4963-A47B-3815F4A6CA8A}" type="presOf" srcId="{A59F6585-ECCE-4032-8F64-F7C7D2472FAB}" destId="{DB69A626-0DD2-496F-9CFE-E367C7DBF7A0}" srcOrd="0" destOrd="0" presId="urn:microsoft.com/office/officeart/2005/8/layout/vList4"/>
    <dgm:cxn modelId="{DB8D2DE1-B84D-4C18-9DAE-36CF71442408}" srcId="{A59F6585-ECCE-4032-8F64-F7C7D2472FAB}" destId="{78077FD1-B152-436D-B904-3699408472D3}" srcOrd="0" destOrd="0" parTransId="{0B8BA9FF-18B1-4CAD-A950-B3F25171E96F}" sibTransId="{4F0C0AA3-BB44-48C0-B609-DDC1D031FB59}"/>
    <dgm:cxn modelId="{AF72274C-B76B-46CB-B144-0E3496915507}" type="presOf" srcId="{28F3C0C1-EDFB-4D7E-93F7-C647F4EF7234}" destId="{93578141-A8C1-4F2F-A848-06A5BE788FBB}" srcOrd="0" destOrd="0" presId="urn:microsoft.com/office/officeart/2005/8/layout/vList4"/>
    <dgm:cxn modelId="{93E2CAC2-BF9B-4637-9075-49BB59804172}" type="presOf" srcId="{445556DA-E4D7-48D6-9ABA-F084471E5B7E}" destId="{DB69A626-0DD2-496F-9CFE-E367C7DBF7A0}" srcOrd="0" destOrd="2" presId="urn:microsoft.com/office/officeart/2005/8/layout/vList4"/>
    <dgm:cxn modelId="{EED4C941-8A37-452D-842A-D58BA9B99AB8}" type="presOf" srcId="{54424655-3EE6-4222-BA6A-1376E769B99D}" destId="{2A77BCAC-0F0B-4D53-938B-485580A1C515}" srcOrd="1" destOrd="1" presId="urn:microsoft.com/office/officeart/2005/8/layout/vList4"/>
    <dgm:cxn modelId="{046B9E53-27D9-47CA-94A0-680DFB5DBE1B}" type="presOf" srcId="{74CE832E-5D4A-4B4F-9877-1927C9E03F5D}" destId="{3E34EE05-67AA-41C3-863E-E993690ACE22}" srcOrd="0" destOrd="0" presId="urn:microsoft.com/office/officeart/2005/8/layout/vList4"/>
    <dgm:cxn modelId="{FAA04D47-39BE-47C7-B18D-0A4874068885}" srcId="{28F3C0C1-EDFB-4D7E-93F7-C647F4EF7234}" destId="{A9331CD4-9845-4F43-B44B-73C201BBAACD}" srcOrd="4" destOrd="0" parTransId="{842CA98B-EE69-4E24-825C-89DAEF2395FC}" sibTransId="{8971AF7A-F609-4283-86A2-FBF76B2EDF1C}"/>
    <dgm:cxn modelId="{5167B787-1F00-4510-B00F-10EA54C820C1}" type="presOf" srcId="{C94C021D-11BA-4E63-9B5D-5D5A81EF622D}" destId="{4FEB731B-B3D0-45B1-9904-48A0FFB211D9}" srcOrd="0" destOrd="1" presId="urn:microsoft.com/office/officeart/2005/8/layout/vList4"/>
    <dgm:cxn modelId="{96A4E94A-7BC5-4185-82CB-7271B956F91C}" srcId="{A59F6585-ECCE-4032-8F64-F7C7D2472FAB}" destId="{445556DA-E4D7-48D6-9ABA-F084471E5B7E}" srcOrd="1" destOrd="0" parTransId="{731E5C07-F3C5-4047-8F2F-3317584C985B}" sibTransId="{D12A4926-6E51-4219-AAC7-DB84FE0286A4}"/>
    <dgm:cxn modelId="{82D70C5F-AC6E-478D-A29C-13E5B331EBA7}" type="presOf" srcId="{74CE832E-5D4A-4B4F-9877-1927C9E03F5D}" destId="{2A77BCAC-0F0B-4D53-938B-485580A1C515}" srcOrd="1" destOrd="0" presId="urn:microsoft.com/office/officeart/2005/8/layout/vList4"/>
    <dgm:cxn modelId="{488234FF-5CF1-4520-81AB-98C8E548D58A}" type="presOf" srcId="{A9331CD4-9845-4F43-B44B-73C201BBAACD}" destId="{693EE0BC-5931-4E92-B9EC-DC92DB2D36CA}" srcOrd="1" destOrd="0" presId="urn:microsoft.com/office/officeart/2005/8/layout/vList4"/>
    <dgm:cxn modelId="{A9E22E88-0036-4C86-A6B4-661BE6AEC5BE}" type="presOf" srcId="{4642F660-2E6C-4503-BFAA-83A8EC1846C7}" destId="{9D4ADC8C-F121-43CB-9AF7-FF19AB5FD83D}" srcOrd="0" destOrd="1" presId="urn:microsoft.com/office/officeart/2005/8/layout/vList4"/>
    <dgm:cxn modelId="{70A325D2-BFEA-462E-9F77-AC75317C9144}" type="presOf" srcId="{7C14C360-9B30-4855-B04D-F4C1D9F390D6}" destId="{1243D99A-BEBF-484B-8571-2ECC7EFFAF57}" srcOrd="1" destOrd="0" presId="urn:microsoft.com/office/officeart/2005/8/layout/vList4"/>
    <dgm:cxn modelId="{0A9D066A-310A-402E-A85A-3025D38122C6}" srcId="{28F3C0C1-EDFB-4D7E-93F7-C647F4EF7234}" destId="{A59F6585-ECCE-4032-8F64-F7C7D2472FAB}" srcOrd="5" destOrd="0" parTransId="{154E50C4-648E-4727-8A69-D636E085E92D}" sibTransId="{EB645F65-F4F5-433D-B511-7063F5206FEC}"/>
    <dgm:cxn modelId="{251FBD21-4803-441B-BF1B-DFA40FF4896D}" type="presOf" srcId="{5FCFDF18-22B8-48EB-85DE-13B6269E5261}" destId="{3E34EE05-67AA-41C3-863E-E993690ACE22}" srcOrd="0" destOrd="2" presId="urn:microsoft.com/office/officeart/2005/8/layout/vList4"/>
    <dgm:cxn modelId="{951E2E5F-ED4B-4508-A2F8-E1F046B53F0A}" srcId="{28F3C0C1-EDFB-4D7E-93F7-C647F4EF7234}" destId="{DA0EEF2E-F740-4EAC-B32D-0CE66668BB4E}" srcOrd="1" destOrd="0" parTransId="{DAF352F6-5EAC-415C-9CDB-FDACEA5F6819}" sibTransId="{97164689-2425-4DE7-B3EB-218A923E7163}"/>
    <dgm:cxn modelId="{88509825-B7DF-41D2-B1FC-CA45E31B409D}" srcId="{28F3C0C1-EDFB-4D7E-93F7-C647F4EF7234}" destId="{7C14C360-9B30-4855-B04D-F4C1D9F390D6}" srcOrd="2" destOrd="0" parTransId="{C550D24C-F484-4142-A6D1-FACF8B0ACBD2}" sibTransId="{A6DFD820-596C-443A-B391-98F4EC24ADF2}"/>
    <dgm:cxn modelId="{DAED7B4E-99C3-40E5-9ED6-056E1F7A560C}" type="presOf" srcId="{C94C021D-11BA-4E63-9B5D-5D5A81EF622D}" destId="{1E698F6D-E82B-4D82-A402-2F9458368F4B}" srcOrd="1" destOrd="1" presId="urn:microsoft.com/office/officeart/2005/8/layout/vList4"/>
    <dgm:cxn modelId="{B0B119AE-8097-41A2-BCE0-5745C9B1CF9B}" srcId="{A9331CD4-9845-4F43-B44B-73C201BBAACD}" destId="{37F74448-52CC-41FE-B674-9142F7E3F2D0}" srcOrd="1" destOrd="0" parTransId="{094BC21A-A3E9-4E8B-8DBF-50F2F77F31A4}" sibTransId="{865A7D6B-8A89-4662-9809-905B6C92AC5A}"/>
    <dgm:cxn modelId="{34353FD2-97D2-42AF-8452-A3CDD154CD88}" type="presOf" srcId="{DA0EEF2E-F740-4EAC-B32D-0CE66668BB4E}" destId="{F8EB39CE-6A28-48AF-BB9E-D07FF7321F7C}" srcOrd="0" destOrd="0" presId="urn:microsoft.com/office/officeart/2005/8/layout/vList4"/>
    <dgm:cxn modelId="{3209CAAE-0C16-4AEA-A321-A2D5D277DCEF}" type="presOf" srcId="{37F74448-52CC-41FE-B674-9142F7E3F2D0}" destId="{693EE0BC-5931-4E92-B9EC-DC92DB2D36CA}" srcOrd="1" destOrd="2" presId="urn:microsoft.com/office/officeart/2005/8/layout/vList4"/>
    <dgm:cxn modelId="{557A9438-98E6-4F4B-B394-9B1B5F612E84}" type="presOf" srcId="{958AB0D1-D209-40C5-82F7-C8C4A5FD33B5}" destId="{32D67D80-EE41-4280-B449-00483CED89B6}" srcOrd="1" destOrd="2" presId="urn:microsoft.com/office/officeart/2005/8/layout/vList4"/>
    <dgm:cxn modelId="{C7A7DF29-8AD6-4A5D-8861-B5EC8780F041}" type="presOf" srcId="{78077FD1-B152-436D-B904-3699408472D3}" destId="{3900F19D-8C57-48B7-BBA7-5974E0CE3976}" srcOrd="1" destOrd="1" presId="urn:microsoft.com/office/officeart/2005/8/layout/vList4"/>
    <dgm:cxn modelId="{D3731E34-667F-408F-AB0A-3162D33A7BA1}" type="presOf" srcId="{4642F660-2E6C-4503-BFAA-83A8EC1846C7}" destId="{1243D99A-BEBF-484B-8571-2ECC7EFFAF57}" srcOrd="1" destOrd="1" presId="urn:microsoft.com/office/officeart/2005/8/layout/vList4"/>
    <dgm:cxn modelId="{1E57EB74-0295-417F-A375-4A1A2D1FEB21}" type="presOf" srcId="{CA6C3889-0647-4EC6-BCEA-F9AB29575D03}" destId="{1E698F6D-E82B-4D82-A402-2F9458368F4B}" srcOrd="1" destOrd="0" presId="urn:microsoft.com/office/officeart/2005/8/layout/vList4"/>
    <dgm:cxn modelId="{BCE6EF70-66A7-4B6B-9D48-CBC6F3E4F81F}" type="presOf" srcId="{958AB0D1-D209-40C5-82F7-C8C4A5FD33B5}" destId="{F8EB39CE-6A28-48AF-BB9E-D07FF7321F7C}" srcOrd="0" destOrd="2" presId="urn:microsoft.com/office/officeart/2005/8/layout/vList4"/>
    <dgm:cxn modelId="{E3624FD3-A8D0-4A20-95B0-9F3E8CBFD2B0}" srcId="{7C14C360-9B30-4855-B04D-F4C1D9F390D6}" destId="{4642F660-2E6C-4503-BFAA-83A8EC1846C7}" srcOrd="0" destOrd="0" parTransId="{AE64448D-A286-4F0D-B930-39FC023E6268}" sibTransId="{93F384EB-B64A-475A-BA14-1E4E3993C046}"/>
    <dgm:cxn modelId="{63A4C5ED-D755-43A1-B19D-B2FD26279260}" srcId="{74CE832E-5D4A-4B4F-9877-1927C9E03F5D}" destId="{54424655-3EE6-4222-BA6A-1376E769B99D}" srcOrd="0" destOrd="0" parTransId="{C4BF3B9F-52FA-405C-8379-1042FE79B7A9}" sibTransId="{45769BF1-E650-4028-A504-61BD7FA1C3F9}"/>
    <dgm:cxn modelId="{2D5DFA0E-8587-4704-BDF6-1CBD8D70536B}" type="presOf" srcId="{9494D281-436D-45CE-A191-0541E7D31439}" destId="{BB5665A8-AC92-405B-A21E-84911BF8E6DA}" srcOrd="0" destOrd="1" presId="urn:microsoft.com/office/officeart/2005/8/layout/vList4"/>
    <dgm:cxn modelId="{7307976D-6252-4D1F-90C1-A6066F485D12}" srcId="{CA6C3889-0647-4EC6-BCEA-F9AB29575D03}" destId="{C94C021D-11BA-4E63-9B5D-5D5A81EF622D}" srcOrd="0" destOrd="0" parTransId="{9FDD03F6-8C11-4C49-9CD9-FE383C9250F3}" sibTransId="{182A3419-48C8-46E2-8758-3669C81A6906}"/>
    <dgm:cxn modelId="{125CEE9C-7BD5-48D9-B4A3-6B4C3F4ADD28}" srcId="{74CE832E-5D4A-4B4F-9877-1927C9E03F5D}" destId="{5FCFDF18-22B8-48EB-85DE-13B6269E5261}" srcOrd="1" destOrd="0" parTransId="{AD20C8F0-434A-4EBA-B5EB-B57F360DDCD5}" sibTransId="{8C9CB739-F0B0-413E-9E11-7AA10AFA5D23}"/>
    <dgm:cxn modelId="{7D336AD8-CBD9-4187-9A41-E73891EF8CDB}" type="presParOf" srcId="{93578141-A8C1-4F2F-A848-06A5BE788FBB}" destId="{81261921-A425-4468-9376-DC6AF7643439}" srcOrd="0" destOrd="0" presId="urn:microsoft.com/office/officeart/2005/8/layout/vList4"/>
    <dgm:cxn modelId="{CE12437B-CF00-40A5-A123-1FC7B7144356}" type="presParOf" srcId="{81261921-A425-4468-9376-DC6AF7643439}" destId="{3E34EE05-67AA-41C3-863E-E993690ACE22}" srcOrd="0" destOrd="0" presId="urn:microsoft.com/office/officeart/2005/8/layout/vList4"/>
    <dgm:cxn modelId="{B613FA63-8B6C-426E-8DE9-19A900A414C2}" type="presParOf" srcId="{81261921-A425-4468-9376-DC6AF7643439}" destId="{CB026D27-FDC1-4BFD-A44F-687723AA3BFD}" srcOrd="1" destOrd="0" presId="urn:microsoft.com/office/officeart/2005/8/layout/vList4"/>
    <dgm:cxn modelId="{6B95D628-7EEF-4E98-A2D4-04F9D9B12528}" type="presParOf" srcId="{81261921-A425-4468-9376-DC6AF7643439}" destId="{2A77BCAC-0F0B-4D53-938B-485580A1C515}" srcOrd="2" destOrd="0" presId="urn:microsoft.com/office/officeart/2005/8/layout/vList4"/>
    <dgm:cxn modelId="{7DCFEC97-B90F-489A-9AE4-D3518E54A698}" type="presParOf" srcId="{93578141-A8C1-4F2F-A848-06A5BE788FBB}" destId="{3199EE6B-7A89-4DED-AFDD-1A586FCFBF12}" srcOrd="1" destOrd="0" presId="urn:microsoft.com/office/officeart/2005/8/layout/vList4"/>
    <dgm:cxn modelId="{3B990D1D-6F9B-43AD-9CA2-161776E6784E}" type="presParOf" srcId="{93578141-A8C1-4F2F-A848-06A5BE788FBB}" destId="{811C3380-62AA-4CFF-BF54-D54554BBD090}" srcOrd="2" destOrd="0" presId="urn:microsoft.com/office/officeart/2005/8/layout/vList4"/>
    <dgm:cxn modelId="{BD35A3B2-F91B-4908-B8F1-737A9F69F96D}" type="presParOf" srcId="{811C3380-62AA-4CFF-BF54-D54554BBD090}" destId="{F8EB39CE-6A28-48AF-BB9E-D07FF7321F7C}" srcOrd="0" destOrd="0" presId="urn:microsoft.com/office/officeart/2005/8/layout/vList4"/>
    <dgm:cxn modelId="{40394580-F514-49E0-8B3D-1B1E86E2AB60}" type="presParOf" srcId="{811C3380-62AA-4CFF-BF54-D54554BBD090}" destId="{8779F6B8-0AD5-4C79-8F1A-B5BC778583CA}" srcOrd="1" destOrd="0" presId="urn:microsoft.com/office/officeart/2005/8/layout/vList4"/>
    <dgm:cxn modelId="{8FACCF24-2B99-4107-A37A-B5DE4F539ED8}" type="presParOf" srcId="{811C3380-62AA-4CFF-BF54-D54554BBD090}" destId="{32D67D80-EE41-4280-B449-00483CED89B6}" srcOrd="2" destOrd="0" presId="urn:microsoft.com/office/officeart/2005/8/layout/vList4"/>
    <dgm:cxn modelId="{EBBD0002-2519-4D95-8797-E1D6DF0D92BC}" type="presParOf" srcId="{93578141-A8C1-4F2F-A848-06A5BE788FBB}" destId="{FA2CDD56-183D-4B2F-8317-93B30B890BB5}" srcOrd="3" destOrd="0" presId="urn:microsoft.com/office/officeart/2005/8/layout/vList4"/>
    <dgm:cxn modelId="{94976710-4839-4006-9BFB-9BC941B65E44}" type="presParOf" srcId="{93578141-A8C1-4F2F-A848-06A5BE788FBB}" destId="{F2539362-C262-4D0E-BF44-0E5272D212A1}" srcOrd="4" destOrd="0" presId="urn:microsoft.com/office/officeart/2005/8/layout/vList4"/>
    <dgm:cxn modelId="{72B491F1-E500-476A-9A7B-A69AD65E5E6F}" type="presParOf" srcId="{F2539362-C262-4D0E-BF44-0E5272D212A1}" destId="{9D4ADC8C-F121-43CB-9AF7-FF19AB5FD83D}" srcOrd="0" destOrd="0" presId="urn:microsoft.com/office/officeart/2005/8/layout/vList4"/>
    <dgm:cxn modelId="{1D0B42D8-FFB7-4856-9972-E34FE0D5B3B1}" type="presParOf" srcId="{F2539362-C262-4D0E-BF44-0E5272D212A1}" destId="{318DB05B-4BC5-437E-AA52-A47D6B610D43}" srcOrd="1" destOrd="0" presId="urn:microsoft.com/office/officeart/2005/8/layout/vList4"/>
    <dgm:cxn modelId="{FFB9115F-C21C-4E37-B1F6-4D268468FCEA}" type="presParOf" srcId="{F2539362-C262-4D0E-BF44-0E5272D212A1}" destId="{1243D99A-BEBF-484B-8571-2ECC7EFFAF57}" srcOrd="2" destOrd="0" presId="urn:microsoft.com/office/officeart/2005/8/layout/vList4"/>
    <dgm:cxn modelId="{AAC38D27-AC7A-4CD7-A1FF-6E6183F06537}" type="presParOf" srcId="{93578141-A8C1-4F2F-A848-06A5BE788FBB}" destId="{D3014D4C-9A98-4683-8C1F-DC2D3804518B}" srcOrd="5" destOrd="0" presId="urn:microsoft.com/office/officeart/2005/8/layout/vList4"/>
    <dgm:cxn modelId="{CE74A91A-1A46-4D82-B25E-8E0EA91F4EE6}" type="presParOf" srcId="{93578141-A8C1-4F2F-A848-06A5BE788FBB}" destId="{086EAB71-27F6-4248-A09C-0ED189EEF7FB}" srcOrd="6" destOrd="0" presId="urn:microsoft.com/office/officeart/2005/8/layout/vList4"/>
    <dgm:cxn modelId="{BEC4D032-606D-4E7A-8ED1-7B7EA55E860F}" type="presParOf" srcId="{086EAB71-27F6-4248-A09C-0ED189EEF7FB}" destId="{4FEB731B-B3D0-45B1-9904-48A0FFB211D9}" srcOrd="0" destOrd="0" presId="urn:microsoft.com/office/officeart/2005/8/layout/vList4"/>
    <dgm:cxn modelId="{35504491-BA63-437F-976E-73244E6CA4BF}" type="presParOf" srcId="{086EAB71-27F6-4248-A09C-0ED189EEF7FB}" destId="{DA1634EE-60C3-4534-8767-3C34D59F908E}" srcOrd="1" destOrd="0" presId="urn:microsoft.com/office/officeart/2005/8/layout/vList4"/>
    <dgm:cxn modelId="{0F3D367E-FD98-4728-A59E-856CB62B7E7C}" type="presParOf" srcId="{086EAB71-27F6-4248-A09C-0ED189EEF7FB}" destId="{1E698F6D-E82B-4D82-A402-2F9458368F4B}" srcOrd="2" destOrd="0" presId="urn:microsoft.com/office/officeart/2005/8/layout/vList4"/>
    <dgm:cxn modelId="{E6B864D6-58B5-4B5A-AAB5-E5A0F5B46522}" type="presParOf" srcId="{93578141-A8C1-4F2F-A848-06A5BE788FBB}" destId="{48FB2B6F-033B-4EF3-A8ED-0F2F29EEFE32}" srcOrd="7" destOrd="0" presId="urn:microsoft.com/office/officeart/2005/8/layout/vList4"/>
    <dgm:cxn modelId="{608A9238-E4D0-451C-8C77-15E1C22EC29A}" type="presParOf" srcId="{93578141-A8C1-4F2F-A848-06A5BE788FBB}" destId="{24C2C5F7-2336-4F80-A960-B67D38201960}" srcOrd="8" destOrd="0" presId="urn:microsoft.com/office/officeart/2005/8/layout/vList4"/>
    <dgm:cxn modelId="{FE2D6A07-D19E-4E26-8799-0B094CB55B4E}" type="presParOf" srcId="{24C2C5F7-2336-4F80-A960-B67D38201960}" destId="{BB5665A8-AC92-405B-A21E-84911BF8E6DA}" srcOrd="0" destOrd="0" presId="urn:microsoft.com/office/officeart/2005/8/layout/vList4"/>
    <dgm:cxn modelId="{18438515-07CD-4555-A8C2-5F7C17A450F0}" type="presParOf" srcId="{24C2C5F7-2336-4F80-A960-B67D38201960}" destId="{590B3B15-245F-492E-BAA3-AE133CB0BA20}" srcOrd="1" destOrd="0" presId="urn:microsoft.com/office/officeart/2005/8/layout/vList4"/>
    <dgm:cxn modelId="{8D76EA94-CFE8-4577-BF62-BFC995C6DA84}" type="presParOf" srcId="{24C2C5F7-2336-4F80-A960-B67D38201960}" destId="{693EE0BC-5931-4E92-B9EC-DC92DB2D36CA}" srcOrd="2" destOrd="0" presId="urn:microsoft.com/office/officeart/2005/8/layout/vList4"/>
    <dgm:cxn modelId="{258DA239-33CB-4E6E-A9FF-79AA7C77956B}" type="presParOf" srcId="{93578141-A8C1-4F2F-A848-06A5BE788FBB}" destId="{62DCFC99-CC0C-4B6B-BA71-73D291EA2363}" srcOrd="9" destOrd="0" presId="urn:microsoft.com/office/officeart/2005/8/layout/vList4"/>
    <dgm:cxn modelId="{354A516E-5D67-41B3-8484-408E11ED1364}" type="presParOf" srcId="{93578141-A8C1-4F2F-A848-06A5BE788FBB}" destId="{B513D59E-D0B5-48B9-BA3C-22092CC98B1D}" srcOrd="10" destOrd="0" presId="urn:microsoft.com/office/officeart/2005/8/layout/vList4"/>
    <dgm:cxn modelId="{E5B61712-06B0-44D6-834E-FE84269164D5}" type="presParOf" srcId="{B513D59E-D0B5-48B9-BA3C-22092CC98B1D}" destId="{DB69A626-0DD2-496F-9CFE-E367C7DBF7A0}" srcOrd="0" destOrd="0" presId="urn:microsoft.com/office/officeart/2005/8/layout/vList4"/>
    <dgm:cxn modelId="{A198BF38-A8B2-4631-91D1-CEDA9DBA4CD2}" type="presParOf" srcId="{B513D59E-D0B5-48B9-BA3C-22092CC98B1D}" destId="{620F3B81-893B-4C96-862F-5F74E5FB3C3E}" srcOrd="1" destOrd="0" presId="urn:microsoft.com/office/officeart/2005/8/layout/vList4"/>
    <dgm:cxn modelId="{E8CBD02A-C4D0-4F76-84C5-BF1DF4FE8B92}" type="presParOf" srcId="{B513D59E-D0B5-48B9-BA3C-22092CC98B1D}" destId="{3900F19D-8C57-48B7-BBA7-5974E0CE397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2B5575-53BD-4A31-952D-799E9D95A66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C15243-304F-4B73-92CC-BB8FE6A9F7BF}">
      <dgm:prSet phldrT="[Text]" custT="1"/>
      <dgm:spPr>
        <a:xfrm>
          <a:off x="0" y="0"/>
          <a:ext cx="5924550" cy="1240154"/>
        </a:xfrm>
        <a:prstGeom prst="roundRect">
          <a:avLst>
            <a:gd name="adj" fmla="val 10000"/>
          </a:avLst>
        </a:prstGeom>
        <a:solidFill>
          <a:srgbClr val="FAC09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200" b="1" u="sng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Site Mapping</a:t>
          </a:r>
        </a:p>
      </dgm:t>
    </dgm:pt>
    <dgm:pt modelId="{F304D33E-8D29-4B77-A39A-7D1E5B850F3D}" type="parTrans" cxnId="{2E8F89E5-E706-46BC-A699-4140F61AFC87}">
      <dgm:prSet/>
      <dgm:spPr/>
      <dgm:t>
        <a:bodyPr/>
        <a:lstStyle/>
        <a:p>
          <a:endParaRPr lang="en-US"/>
        </a:p>
      </dgm:t>
    </dgm:pt>
    <dgm:pt modelId="{814275C5-CAB4-4297-AE9B-23D3D61762D9}" type="sibTrans" cxnId="{2E8F89E5-E706-46BC-A699-4140F61AFC87}">
      <dgm:prSet/>
      <dgm:spPr/>
      <dgm:t>
        <a:bodyPr/>
        <a:lstStyle/>
        <a:p>
          <a:endParaRPr lang="en-US"/>
        </a:p>
      </dgm:t>
    </dgm:pt>
    <dgm:pt modelId="{CE475E13-86B1-4ED0-909B-A5FD0814E6A1}">
      <dgm:prSet phldrT="[Text]" custT="1"/>
      <dgm:spPr>
        <a:xfrm>
          <a:off x="0" y="0"/>
          <a:ext cx="5924550" cy="1240154"/>
        </a:xfrm>
        <a:prstGeom prst="roundRect">
          <a:avLst>
            <a:gd name="adj" fmla="val 10000"/>
          </a:avLst>
        </a:prstGeom>
        <a:solidFill>
          <a:srgbClr val="FAC09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Advanced 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surveying tools </a:t>
          </a:r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(LiDAR, drones, RTN for geospatial data collection)</a:t>
          </a:r>
          <a:endParaRPr lang="en-US" sz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BE9814A-D127-43C9-B8A9-6A2D4B642B90}" type="sibTrans" cxnId="{6B21E83D-33BF-4AD6-AE26-01CE20B30DC9}">
      <dgm:prSet/>
      <dgm:spPr/>
      <dgm:t>
        <a:bodyPr/>
        <a:lstStyle/>
        <a:p>
          <a:endParaRPr lang="en-US"/>
        </a:p>
      </dgm:t>
    </dgm:pt>
    <dgm:pt modelId="{879BE9BF-375E-4B16-B186-0BF602CF1E99}" type="parTrans" cxnId="{6B21E83D-33BF-4AD6-AE26-01CE20B30DC9}">
      <dgm:prSet/>
      <dgm:spPr/>
      <dgm:t>
        <a:bodyPr/>
        <a:lstStyle/>
        <a:p>
          <a:endParaRPr lang="en-US"/>
        </a:p>
      </dgm:t>
    </dgm:pt>
    <dgm:pt modelId="{9A8A2DA9-8397-4744-B0F7-C90531A42FAC}">
      <dgm:prSet custT="1"/>
      <dgm:spPr>
        <a:xfrm>
          <a:off x="0" y="0"/>
          <a:ext cx="5924550" cy="1240154"/>
        </a:xfrm>
        <a:prstGeom prst="roundRect">
          <a:avLst>
            <a:gd name="adj" fmla="val 10000"/>
          </a:avLst>
        </a:prstGeom>
        <a:solidFill>
          <a:srgbClr val="FAC09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Expedite project development, tracking work progress, creating as-built records</a:t>
          </a:r>
        </a:p>
      </dgm:t>
    </dgm:pt>
    <dgm:pt modelId="{F1B7A9A3-17EE-4839-B6FC-391D661D292E}" type="parTrans" cxnId="{39A82AD0-3AD6-496C-8CA3-A08B35F35A76}">
      <dgm:prSet/>
      <dgm:spPr/>
      <dgm:t>
        <a:bodyPr/>
        <a:lstStyle/>
        <a:p>
          <a:endParaRPr lang="en-US"/>
        </a:p>
      </dgm:t>
    </dgm:pt>
    <dgm:pt modelId="{CEB1D0C9-2588-41E7-97FD-F9B28173F98B}" type="sibTrans" cxnId="{39A82AD0-3AD6-496C-8CA3-A08B35F35A76}">
      <dgm:prSet/>
      <dgm:spPr/>
      <dgm:t>
        <a:bodyPr/>
        <a:lstStyle/>
        <a:p>
          <a:endParaRPr lang="en-US"/>
        </a:p>
      </dgm:t>
    </dgm:pt>
    <dgm:pt modelId="{49AEA70E-45EC-417D-A3B0-9BE4E49B0C13}" type="pres">
      <dgm:prSet presAssocID="{6E2B5575-53BD-4A31-952D-799E9D95A66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8F04B0-0A07-43E1-81B0-9891DB59BD69}" type="pres">
      <dgm:prSet presAssocID="{A8C15243-304F-4B73-92CC-BB8FE6A9F7BF}" presName="comp" presStyleCnt="0"/>
      <dgm:spPr/>
    </dgm:pt>
    <dgm:pt modelId="{B39F26B8-339E-4986-8771-88144D19A0A2}" type="pres">
      <dgm:prSet presAssocID="{A8C15243-304F-4B73-92CC-BB8FE6A9F7BF}" presName="box" presStyleLbl="node1" presStyleIdx="0" presStyleCnt="1" custLinFactNeighborY="6878"/>
      <dgm:spPr/>
      <dgm:t>
        <a:bodyPr/>
        <a:lstStyle/>
        <a:p>
          <a:endParaRPr lang="en-US"/>
        </a:p>
      </dgm:t>
    </dgm:pt>
    <dgm:pt modelId="{37094F1B-455B-4439-8548-F82729581818}" type="pres">
      <dgm:prSet presAssocID="{A8C15243-304F-4B73-92CC-BB8FE6A9F7BF}" presName="img" presStyleLbl="fgImgPlace1" presStyleIdx="0" presStyleCnt="1" custScaleY="89143"/>
      <dgm:spPr>
        <a:xfrm>
          <a:off x="124015" y="177872"/>
          <a:ext cx="1184910" cy="8844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6E746BD-865D-4172-8765-2D73D5519AF3}" type="pres">
      <dgm:prSet presAssocID="{A8C15243-304F-4B73-92CC-BB8FE6A9F7B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BB022C-AED4-4D8F-9C11-FA31E9B5EE06}" type="presOf" srcId="{6E2B5575-53BD-4A31-952D-799E9D95A668}" destId="{49AEA70E-45EC-417D-A3B0-9BE4E49B0C13}" srcOrd="0" destOrd="0" presId="urn:microsoft.com/office/officeart/2005/8/layout/vList4"/>
    <dgm:cxn modelId="{39A82AD0-3AD6-496C-8CA3-A08B35F35A76}" srcId="{A8C15243-304F-4B73-92CC-BB8FE6A9F7BF}" destId="{9A8A2DA9-8397-4744-B0F7-C90531A42FAC}" srcOrd="1" destOrd="0" parTransId="{F1B7A9A3-17EE-4839-B6FC-391D661D292E}" sibTransId="{CEB1D0C9-2588-41E7-97FD-F9B28173F98B}"/>
    <dgm:cxn modelId="{2DE76C68-68B7-4D68-B5F8-0B87B58E14E4}" type="presOf" srcId="{A8C15243-304F-4B73-92CC-BB8FE6A9F7BF}" destId="{B39F26B8-339E-4986-8771-88144D19A0A2}" srcOrd="0" destOrd="0" presId="urn:microsoft.com/office/officeart/2005/8/layout/vList4"/>
    <dgm:cxn modelId="{A2F8F3DD-B00A-44B1-A33D-65C01E0B0C9C}" type="presOf" srcId="{A8C15243-304F-4B73-92CC-BB8FE6A9F7BF}" destId="{86E746BD-865D-4172-8765-2D73D5519AF3}" srcOrd="1" destOrd="0" presId="urn:microsoft.com/office/officeart/2005/8/layout/vList4"/>
    <dgm:cxn modelId="{2E8F89E5-E706-46BC-A699-4140F61AFC87}" srcId="{6E2B5575-53BD-4A31-952D-799E9D95A668}" destId="{A8C15243-304F-4B73-92CC-BB8FE6A9F7BF}" srcOrd="0" destOrd="0" parTransId="{F304D33E-8D29-4B77-A39A-7D1E5B850F3D}" sibTransId="{814275C5-CAB4-4297-AE9B-23D3D61762D9}"/>
    <dgm:cxn modelId="{6B21E83D-33BF-4AD6-AE26-01CE20B30DC9}" srcId="{A8C15243-304F-4B73-92CC-BB8FE6A9F7BF}" destId="{CE475E13-86B1-4ED0-909B-A5FD0814E6A1}" srcOrd="0" destOrd="0" parTransId="{879BE9BF-375E-4B16-B186-0BF602CF1E99}" sibTransId="{8BE9814A-D127-43C9-B8A9-6A2D4B642B90}"/>
    <dgm:cxn modelId="{0DC8A2CD-E43E-43BA-9D61-37C4D7568374}" type="presOf" srcId="{CE475E13-86B1-4ED0-909B-A5FD0814E6A1}" destId="{86E746BD-865D-4172-8765-2D73D5519AF3}" srcOrd="1" destOrd="1" presId="urn:microsoft.com/office/officeart/2005/8/layout/vList4"/>
    <dgm:cxn modelId="{5A5E0A23-53D2-4758-9D10-93C315C151BE}" type="presOf" srcId="{CE475E13-86B1-4ED0-909B-A5FD0814E6A1}" destId="{B39F26B8-339E-4986-8771-88144D19A0A2}" srcOrd="0" destOrd="1" presId="urn:microsoft.com/office/officeart/2005/8/layout/vList4"/>
    <dgm:cxn modelId="{798494CD-FE88-4C34-80D9-E2CDF3C254F0}" type="presOf" srcId="{9A8A2DA9-8397-4744-B0F7-C90531A42FAC}" destId="{B39F26B8-339E-4986-8771-88144D19A0A2}" srcOrd="0" destOrd="2" presId="urn:microsoft.com/office/officeart/2005/8/layout/vList4"/>
    <dgm:cxn modelId="{EBA9C34F-0EC9-4F77-9D9D-5123E7F676E0}" type="presOf" srcId="{9A8A2DA9-8397-4744-B0F7-C90531A42FAC}" destId="{86E746BD-865D-4172-8765-2D73D5519AF3}" srcOrd="1" destOrd="2" presId="urn:microsoft.com/office/officeart/2005/8/layout/vList4"/>
    <dgm:cxn modelId="{D0414022-0086-43EF-93FB-D2957FF965B3}" type="presParOf" srcId="{49AEA70E-45EC-417D-A3B0-9BE4E49B0C13}" destId="{C38F04B0-0A07-43E1-81B0-9891DB59BD69}" srcOrd="0" destOrd="0" presId="urn:microsoft.com/office/officeart/2005/8/layout/vList4"/>
    <dgm:cxn modelId="{5D878DFB-7A17-4AD4-B7BF-ADE706CB3E6E}" type="presParOf" srcId="{C38F04B0-0A07-43E1-81B0-9891DB59BD69}" destId="{B39F26B8-339E-4986-8771-88144D19A0A2}" srcOrd="0" destOrd="0" presId="urn:microsoft.com/office/officeart/2005/8/layout/vList4"/>
    <dgm:cxn modelId="{B2174C90-B4F7-47A8-9FCF-1D34480AA4DF}" type="presParOf" srcId="{C38F04B0-0A07-43E1-81B0-9891DB59BD69}" destId="{37094F1B-455B-4439-8548-F82729581818}" srcOrd="1" destOrd="0" presId="urn:microsoft.com/office/officeart/2005/8/layout/vList4"/>
    <dgm:cxn modelId="{CC40BDC7-2CCF-4543-AF87-C86059AE5E3F}" type="presParOf" srcId="{C38F04B0-0A07-43E1-81B0-9891DB59BD69}" destId="{86E746BD-865D-4172-8765-2D73D5519AF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2B5575-53BD-4A31-952D-799E9D95A66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FD65C-F1A7-49F7-9BFB-43986B978DFA}">
      <dgm:prSet phldrT="[Text]" custT="1"/>
      <dgm:spPr>
        <a:solidFill>
          <a:srgbClr val="FAC090"/>
        </a:solidFill>
      </dgm:spPr>
      <dgm:t>
        <a:bodyPr/>
        <a:lstStyle/>
        <a:p>
          <a:pPr algn="just"/>
          <a:r>
            <a:rPr lang="en-US" sz="1200" b="1" u="sng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Utility Mapping</a:t>
          </a:r>
        </a:p>
      </dgm:t>
    </dgm:pt>
    <dgm:pt modelId="{00D6F14D-2926-4E45-8EE3-CDD53E93D6E9}" type="parTrans" cxnId="{BF5AE1AA-73A6-419C-B8D4-FBAD0B6AEA3F}">
      <dgm:prSet/>
      <dgm:spPr/>
      <dgm:t>
        <a:bodyPr/>
        <a:lstStyle/>
        <a:p>
          <a:endParaRPr lang="en-US"/>
        </a:p>
      </dgm:t>
    </dgm:pt>
    <dgm:pt modelId="{2F339F7E-F669-4D28-B236-0D411A031177}" type="sibTrans" cxnId="{BF5AE1AA-73A6-419C-B8D4-FBAD0B6AEA3F}">
      <dgm:prSet/>
      <dgm:spPr/>
      <dgm:t>
        <a:bodyPr/>
        <a:lstStyle/>
        <a:p>
          <a:endParaRPr lang="en-US"/>
        </a:p>
      </dgm:t>
    </dgm:pt>
    <dgm:pt modelId="{5D6538B3-252C-45C4-9691-0FD344D481A9}">
      <dgm:prSet phldrT="[Text]" custT="1"/>
      <dgm:spPr>
        <a:solidFill>
          <a:srgbClr val="FAC090"/>
        </a:solidFill>
      </dgm:spPr>
      <dgm:t>
        <a:bodyPr/>
        <a:lstStyle/>
        <a:p>
          <a:pPr algn="just"/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Utilizing 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tools such as RFID, GPR, and GPS to locate and store </a:t>
          </a:r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utilities data</a:t>
          </a:r>
          <a:endParaRPr lang="en-US" sz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40573-9517-4D12-B309-C4B52131BA73}" type="parTrans" cxnId="{6FE1B912-C4CD-4F3C-A700-34B7BB4EE458}">
      <dgm:prSet/>
      <dgm:spPr/>
      <dgm:t>
        <a:bodyPr/>
        <a:lstStyle/>
        <a:p>
          <a:endParaRPr lang="en-US"/>
        </a:p>
      </dgm:t>
    </dgm:pt>
    <dgm:pt modelId="{3F11AC53-E5D0-4FD2-B7B2-8541A81C88F6}" type="sibTrans" cxnId="{6FE1B912-C4CD-4F3C-A700-34B7BB4EE458}">
      <dgm:prSet/>
      <dgm:spPr/>
      <dgm:t>
        <a:bodyPr/>
        <a:lstStyle/>
        <a:p>
          <a:endParaRPr lang="en-US"/>
        </a:p>
      </dgm:t>
    </dgm:pt>
    <dgm:pt modelId="{626AA118-C3B4-41AB-BAEB-067260F4E3A9}">
      <dgm:prSet phldrT="[Text]" custT="1"/>
      <dgm:spPr>
        <a:solidFill>
          <a:srgbClr val="FAC090"/>
        </a:solidFill>
      </dgm:spPr>
      <dgm:t>
        <a:bodyPr/>
        <a:lstStyle/>
        <a:p>
          <a:pPr algn="just"/>
          <a:r>
            <a:rPr lang="en-US" sz="1200" b="1" u="sng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ROW Map Development</a:t>
          </a:r>
        </a:p>
      </dgm:t>
    </dgm:pt>
    <dgm:pt modelId="{ECF1BFDA-AC25-4415-81A7-B44E61FF0D31}" type="parTrans" cxnId="{418C49C7-9167-4123-9859-85680F19BFBE}">
      <dgm:prSet/>
      <dgm:spPr/>
      <dgm:t>
        <a:bodyPr/>
        <a:lstStyle/>
        <a:p>
          <a:endParaRPr lang="en-US"/>
        </a:p>
      </dgm:t>
    </dgm:pt>
    <dgm:pt modelId="{604AA2FE-B3F6-4484-A6DA-7DFFB2215F6A}" type="sibTrans" cxnId="{418C49C7-9167-4123-9859-85680F19BFBE}">
      <dgm:prSet/>
      <dgm:spPr/>
      <dgm:t>
        <a:bodyPr/>
        <a:lstStyle/>
        <a:p>
          <a:endParaRPr lang="en-US"/>
        </a:p>
      </dgm:t>
    </dgm:pt>
    <dgm:pt modelId="{CC275C1A-BD7D-4E94-9C3E-DBC187D7D125}">
      <dgm:prSet phldrT="[Text]" custT="1"/>
      <dgm:spPr>
        <a:solidFill>
          <a:srgbClr val="FAC090"/>
        </a:solidFill>
      </dgm:spPr>
      <dgm:t>
        <a:bodyPr/>
        <a:lstStyle/>
        <a:p>
          <a:pPr algn="just"/>
          <a:r>
            <a:rPr lang="en-US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GIS and asset information systems to digitally record and manage files and plans</a:t>
          </a:r>
        </a:p>
      </dgm:t>
    </dgm:pt>
    <dgm:pt modelId="{800A6AB0-735A-4E7E-9506-3C0EA39BD281}" type="parTrans" cxnId="{05225A07-9A82-48B8-8BEE-AD11AD44E31A}">
      <dgm:prSet/>
      <dgm:spPr/>
      <dgm:t>
        <a:bodyPr/>
        <a:lstStyle/>
        <a:p>
          <a:endParaRPr lang="en-US"/>
        </a:p>
      </dgm:t>
    </dgm:pt>
    <dgm:pt modelId="{BFD2C5E3-AD6F-4BF0-A59A-9FDEA75E8322}" type="sibTrans" cxnId="{05225A07-9A82-48B8-8BEE-AD11AD44E31A}">
      <dgm:prSet/>
      <dgm:spPr/>
      <dgm:t>
        <a:bodyPr/>
        <a:lstStyle/>
        <a:p>
          <a:endParaRPr lang="en-US"/>
        </a:p>
      </dgm:t>
    </dgm:pt>
    <dgm:pt modelId="{7B18A364-A65D-4DAF-B878-06E23C7BB72A}">
      <dgm:prSet custT="1"/>
      <dgm:spPr/>
      <dgm:t>
        <a:bodyPr/>
        <a:lstStyle/>
        <a:p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Resolve utility conflicts preconstruction and utility coordination process</a:t>
          </a:r>
        </a:p>
      </dgm:t>
    </dgm:pt>
    <dgm:pt modelId="{FB0D4A12-0C1B-465C-99EA-16E9AE277EC0}" type="parTrans" cxnId="{27657428-5F02-4566-AE6D-1A0ED4E447AD}">
      <dgm:prSet/>
      <dgm:spPr/>
      <dgm:t>
        <a:bodyPr/>
        <a:lstStyle/>
        <a:p>
          <a:endParaRPr lang="en-US"/>
        </a:p>
      </dgm:t>
    </dgm:pt>
    <dgm:pt modelId="{10876027-E2CB-4E94-B83A-D4058A1B2801}" type="sibTrans" cxnId="{27657428-5F02-4566-AE6D-1A0ED4E447AD}">
      <dgm:prSet/>
      <dgm:spPr/>
      <dgm:t>
        <a:bodyPr/>
        <a:lstStyle/>
        <a:p>
          <a:endParaRPr lang="en-US"/>
        </a:p>
      </dgm:t>
    </dgm:pt>
    <dgm:pt modelId="{D0F0AE64-A8A7-444F-B389-745504938820}">
      <dgm:prSet phldrT="[Text]" custT="1"/>
      <dgm:spPr>
        <a:solidFill>
          <a:srgbClr val="FAC090"/>
        </a:solidFill>
      </dgm:spPr>
      <dgm:t>
        <a:bodyPr/>
        <a:lstStyle/>
        <a:p>
          <a:pPr algn="just"/>
          <a:endParaRPr lang="en-US" sz="12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E961F7-0419-4A56-9541-B600C2FE06C1}" type="parTrans" cxnId="{8A637378-3B99-4584-8A23-CCFB36BC8A5E}">
      <dgm:prSet/>
      <dgm:spPr/>
      <dgm:t>
        <a:bodyPr/>
        <a:lstStyle/>
        <a:p>
          <a:endParaRPr lang="en-US"/>
        </a:p>
      </dgm:t>
    </dgm:pt>
    <dgm:pt modelId="{67FE368B-5177-4283-B481-03E7551DC307}" type="sibTrans" cxnId="{8A637378-3B99-4584-8A23-CCFB36BC8A5E}">
      <dgm:prSet/>
      <dgm:spPr/>
      <dgm:t>
        <a:bodyPr/>
        <a:lstStyle/>
        <a:p>
          <a:endParaRPr lang="en-US"/>
        </a:p>
      </dgm:t>
    </dgm:pt>
    <dgm:pt modelId="{49AEA70E-45EC-417D-A3B0-9BE4E49B0C13}" type="pres">
      <dgm:prSet presAssocID="{6E2B5575-53BD-4A31-952D-799E9D95A66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7C7DC2-F12D-4ED2-ABB0-C218E8CFE9F9}" type="pres">
      <dgm:prSet presAssocID="{934FD65C-F1A7-49F7-9BFB-43986B978DFA}" presName="comp" presStyleCnt="0"/>
      <dgm:spPr/>
    </dgm:pt>
    <dgm:pt modelId="{315AB75F-A7AF-4439-8E9B-ABFF6910252A}" type="pres">
      <dgm:prSet presAssocID="{934FD65C-F1A7-49F7-9BFB-43986B978DFA}" presName="box" presStyleLbl="node1" presStyleIdx="0" presStyleCnt="2" custScaleY="84624" custLinFactNeighborY="-10138"/>
      <dgm:spPr/>
      <dgm:t>
        <a:bodyPr/>
        <a:lstStyle/>
        <a:p>
          <a:endParaRPr lang="en-US"/>
        </a:p>
      </dgm:t>
    </dgm:pt>
    <dgm:pt modelId="{B328BA28-A833-4A0B-8A9C-F20B89707D12}" type="pres">
      <dgm:prSet presAssocID="{934FD65C-F1A7-49F7-9BFB-43986B978DFA}" presName="img" presStyleLbl="fgImgPlace1" presStyleIdx="0" presStyleCnt="2"/>
      <dgm:spPr>
        <a:blipFill dpi="0" rotWithShape="1">
          <a:blip xmlns:r="http://schemas.openxmlformats.org/officeDocument/2006/relationships" r:embed="rId1"/>
          <a:srcRect/>
          <a:stretch>
            <a:fillRect t="4211" b="4211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E027EB45-6F61-4477-8ECA-D8607FDEBC23}" type="pres">
      <dgm:prSet presAssocID="{934FD65C-F1A7-49F7-9BFB-43986B978DF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94C01-C697-4DFE-9F99-3DF25C23327C}" type="pres">
      <dgm:prSet presAssocID="{2F339F7E-F669-4D28-B236-0D411A031177}" presName="spacer" presStyleCnt="0"/>
      <dgm:spPr/>
    </dgm:pt>
    <dgm:pt modelId="{93A9D3D6-B3D0-40C8-A220-301D0265BE50}" type="pres">
      <dgm:prSet presAssocID="{626AA118-C3B4-41AB-BAEB-067260F4E3A9}" presName="comp" presStyleCnt="0"/>
      <dgm:spPr/>
    </dgm:pt>
    <dgm:pt modelId="{E47AAE0A-107F-4A4F-975A-9DC4705D9480}" type="pres">
      <dgm:prSet presAssocID="{626AA118-C3B4-41AB-BAEB-067260F4E3A9}" presName="box" presStyleLbl="node1" presStyleIdx="1" presStyleCnt="2" custLinFactNeighborX="444" custLinFactNeighborY="-9943"/>
      <dgm:spPr/>
      <dgm:t>
        <a:bodyPr/>
        <a:lstStyle/>
        <a:p>
          <a:endParaRPr lang="en-US"/>
        </a:p>
      </dgm:t>
    </dgm:pt>
    <dgm:pt modelId="{E96500D8-0827-42DF-910D-26C0D8029D4C}" type="pres">
      <dgm:prSet presAssocID="{626AA118-C3B4-41AB-BAEB-067260F4E3A9}" presName="img" presStyleLbl="fgImgPlace1" presStyleIdx="1" presStyleCnt="2" custScaleY="99148" custLinFactNeighborX="-98" custLinFactNeighborY="-796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0CC3185-DB80-44BB-BE18-CDB145F763D5}" type="pres">
      <dgm:prSet presAssocID="{626AA118-C3B4-41AB-BAEB-067260F4E3A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D5F42B-A5A1-4724-9B31-919DCE5A8932}" type="presOf" srcId="{626AA118-C3B4-41AB-BAEB-067260F4E3A9}" destId="{E47AAE0A-107F-4A4F-975A-9DC4705D9480}" srcOrd="0" destOrd="0" presId="urn:microsoft.com/office/officeart/2005/8/layout/vList4"/>
    <dgm:cxn modelId="{FF93D8D1-ED08-4666-B2F5-A580FA7C6696}" type="presOf" srcId="{D0F0AE64-A8A7-444F-B389-745504938820}" destId="{A0CC3185-DB80-44BB-BE18-CDB145F763D5}" srcOrd="1" destOrd="2" presId="urn:microsoft.com/office/officeart/2005/8/layout/vList4"/>
    <dgm:cxn modelId="{6FE1B912-C4CD-4F3C-A700-34B7BB4EE458}" srcId="{934FD65C-F1A7-49F7-9BFB-43986B978DFA}" destId="{5D6538B3-252C-45C4-9691-0FD344D481A9}" srcOrd="0" destOrd="0" parTransId="{B8840573-9517-4D12-B309-C4B52131BA73}" sibTransId="{3F11AC53-E5D0-4FD2-B7B2-8541A81C88F6}"/>
    <dgm:cxn modelId="{86D91FB9-51D5-43B9-A61A-6621E5FE3702}" type="presOf" srcId="{7B18A364-A65D-4DAF-B878-06E23C7BB72A}" destId="{315AB75F-A7AF-4439-8E9B-ABFF6910252A}" srcOrd="0" destOrd="2" presId="urn:microsoft.com/office/officeart/2005/8/layout/vList4"/>
    <dgm:cxn modelId="{8724A8A0-9372-4A98-88C5-7E4B9D038B7C}" type="presOf" srcId="{D0F0AE64-A8A7-444F-B389-745504938820}" destId="{E47AAE0A-107F-4A4F-975A-9DC4705D9480}" srcOrd="0" destOrd="2" presId="urn:microsoft.com/office/officeart/2005/8/layout/vList4"/>
    <dgm:cxn modelId="{418C49C7-9167-4123-9859-85680F19BFBE}" srcId="{6E2B5575-53BD-4A31-952D-799E9D95A668}" destId="{626AA118-C3B4-41AB-BAEB-067260F4E3A9}" srcOrd="1" destOrd="0" parTransId="{ECF1BFDA-AC25-4415-81A7-B44E61FF0D31}" sibTransId="{604AA2FE-B3F6-4484-A6DA-7DFFB2215F6A}"/>
    <dgm:cxn modelId="{05225A07-9A82-48B8-8BEE-AD11AD44E31A}" srcId="{626AA118-C3B4-41AB-BAEB-067260F4E3A9}" destId="{CC275C1A-BD7D-4E94-9C3E-DBC187D7D125}" srcOrd="0" destOrd="0" parTransId="{800A6AB0-735A-4E7E-9506-3C0EA39BD281}" sibTransId="{BFD2C5E3-AD6F-4BF0-A59A-9FDEA75E8322}"/>
    <dgm:cxn modelId="{2D82031B-C08A-425A-97CB-ABB7224F0911}" type="presOf" srcId="{5D6538B3-252C-45C4-9691-0FD344D481A9}" destId="{E027EB45-6F61-4477-8ECA-D8607FDEBC23}" srcOrd="1" destOrd="1" presId="urn:microsoft.com/office/officeart/2005/8/layout/vList4"/>
    <dgm:cxn modelId="{BF5AE1AA-73A6-419C-B8D4-FBAD0B6AEA3F}" srcId="{6E2B5575-53BD-4A31-952D-799E9D95A668}" destId="{934FD65C-F1A7-49F7-9BFB-43986B978DFA}" srcOrd="0" destOrd="0" parTransId="{00D6F14D-2926-4E45-8EE3-CDD53E93D6E9}" sibTransId="{2F339F7E-F669-4D28-B236-0D411A031177}"/>
    <dgm:cxn modelId="{F2BBA069-E963-4AA5-9D9A-9A03C9AF15E3}" type="presOf" srcId="{CC275C1A-BD7D-4E94-9C3E-DBC187D7D125}" destId="{A0CC3185-DB80-44BB-BE18-CDB145F763D5}" srcOrd="1" destOrd="1" presId="urn:microsoft.com/office/officeart/2005/8/layout/vList4"/>
    <dgm:cxn modelId="{DB9E7322-3570-4D38-A4D9-BAA80BC46E0B}" type="presOf" srcId="{626AA118-C3B4-41AB-BAEB-067260F4E3A9}" destId="{A0CC3185-DB80-44BB-BE18-CDB145F763D5}" srcOrd="1" destOrd="0" presId="urn:microsoft.com/office/officeart/2005/8/layout/vList4"/>
    <dgm:cxn modelId="{1722019B-FB1C-457B-946D-B22245F195CC}" type="presOf" srcId="{CC275C1A-BD7D-4E94-9C3E-DBC187D7D125}" destId="{E47AAE0A-107F-4A4F-975A-9DC4705D9480}" srcOrd="0" destOrd="1" presId="urn:microsoft.com/office/officeart/2005/8/layout/vList4"/>
    <dgm:cxn modelId="{F4955505-982A-443C-92A0-3AB0E6C9ED4E}" type="presOf" srcId="{7B18A364-A65D-4DAF-B878-06E23C7BB72A}" destId="{E027EB45-6F61-4477-8ECA-D8607FDEBC23}" srcOrd="1" destOrd="2" presId="urn:microsoft.com/office/officeart/2005/8/layout/vList4"/>
    <dgm:cxn modelId="{6BCD6910-43F9-4100-A045-632EBB71022A}" type="presOf" srcId="{6E2B5575-53BD-4A31-952D-799E9D95A668}" destId="{49AEA70E-45EC-417D-A3B0-9BE4E49B0C13}" srcOrd="0" destOrd="0" presId="urn:microsoft.com/office/officeart/2005/8/layout/vList4"/>
    <dgm:cxn modelId="{27657428-5F02-4566-AE6D-1A0ED4E447AD}" srcId="{934FD65C-F1A7-49F7-9BFB-43986B978DFA}" destId="{7B18A364-A65D-4DAF-B878-06E23C7BB72A}" srcOrd="1" destOrd="0" parTransId="{FB0D4A12-0C1B-465C-99EA-16E9AE277EC0}" sibTransId="{10876027-E2CB-4E94-B83A-D4058A1B2801}"/>
    <dgm:cxn modelId="{B7989BD2-FA7D-4BD9-8744-3FDE405856D9}" type="presOf" srcId="{934FD65C-F1A7-49F7-9BFB-43986B978DFA}" destId="{E027EB45-6F61-4477-8ECA-D8607FDEBC23}" srcOrd="1" destOrd="0" presId="urn:microsoft.com/office/officeart/2005/8/layout/vList4"/>
    <dgm:cxn modelId="{A44D1F21-AB06-4B1E-83A9-2C62E6EE190C}" type="presOf" srcId="{934FD65C-F1A7-49F7-9BFB-43986B978DFA}" destId="{315AB75F-A7AF-4439-8E9B-ABFF6910252A}" srcOrd="0" destOrd="0" presId="urn:microsoft.com/office/officeart/2005/8/layout/vList4"/>
    <dgm:cxn modelId="{8E778A4B-2E81-490B-B3F5-F93A8C2DE8DF}" type="presOf" srcId="{5D6538B3-252C-45C4-9691-0FD344D481A9}" destId="{315AB75F-A7AF-4439-8E9B-ABFF6910252A}" srcOrd="0" destOrd="1" presId="urn:microsoft.com/office/officeart/2005/8/layout/vList4"/>
    <dgm:cxn modelId="{8A637378-3B99-4584-8A23-CCFB36BC8A5E}" srcId="{626AA118-C3B4-41AB-BAEB-067260F4E3A9}" destId="{D0F0AE64-A8A7-444F-B389-745504938820}" srcOrd="1" destOrd="0" parTransId="{A9E961F7-0419-4A56-9541-B600C2FE06C1}" sibTransId="{67FE368B-5177-4283-B481-03E7551DC307}"/>
    <dgm:cxn modelId="{E5C85BC8-9F16-45F3-8CCD-285C3036BF2A}" type="presParOf" srcId="{49AEA70E-45EC-417D-A3B0-9BE4E49B0C13}" destId="{D17C7DC2-F12D-4ED2-ABB0-C218E8CFE9F9}" srcOrd="0" destOrd="0" presId="urn:microsoft.com/office/officeart/2005/8/layout/vList4"/>
    <dgm:cxn modelId="{AD358BAC-0586-4EDB-A263-169811A36482}" type="presParOf" srcId="{D17C7DC2-F12D-4ED2-ABB0-C218E8CFE9F9}" destId="{315AB75F-A7AF-4439-8E9B-ABFF6910252A}" srcOrd="0" destOrd="0" presId="urn:microsoft.com/office/officeart/2005/8/layout/vList4"/>
    <dgm:cxn modelId="{31085D18-ED47-4490-8118-2DF2D867E91D}" type="presParOf" srcId="{D17C7DC2-F12D-4ED2-ABB0-C218E8CFE9F9}" destId="{B328BA28-A833-4A0B-8A9C-F20B89707D12}" srcOrd="1" destOrd="0" presId="urn:microsoft.com/office/officeart/2005/8/layout/vList4"/>
    <dgm:cxn modelId="{EE332777-3E9F-406A-BDAB-C7EA3C73CAB3}" type="presParOf" srcId="{D17C7DC2-F12D-4ED2-ABB0-C218E8CFE9F9}" destId="{E027EB45-6F61-4477-8ECA-D8607FDEBC23}" srcOrd="2" destOrd="0" presId="urn:microsoft.com/office/officeart/2005/8/layout/vList4"/>
    <dgm:cxn modelId="{C04C3177-6724-4206-BFBB-D6AC0B825C72}" type="presParOf" srcId="{49AEA70E-45EC-417D-A3B0-9BE4E49B0C13}" destId="{36794C01-C697-4DFE-9F99-3DF25C23327C}" srcOrd="1" destOrd="0" presId="urn:microsoft.com/office/officeart/2005/8/layout/vList4"/>
    <dgm:cxn modelId="{3591AC8F-D4A0-462F-BB5E-7927C5DDB191}" type="presParOf" srcId="{49AEA70E-45EC-417D-A3B0-9BE4E49B0C13}" destId="{93A9D3D6-B3D0-40C8-A220-301D0265BE50}" srcOrd="2" destOrd="0" presId="urn:microsoft.com/office/officeart/2005/8/layout/vList4"/>
    <dgm:cxn modelId="{F1A4D50B-ECB6-476F-96CD-8D7019BEB39F}" type="presParOf" srcId="{93A9D3D6-B3D0-40C8-A220-301D0265BE50}" destId="{E47AAE0A-107F-4A4F-975A-9DC4705D9480}" srcOrd="0" destOrd="0" presId="urn:microsoft.com/office/officeart/2005/8/layout/vList4"/>
    <dgm:cxn modelId="{4009C6F0-85D3-4245-A580-24D01806B804}" type="presParOf" srcId="{93A9D3D6-B3D0-40C8-A220-301D0265BE50}" destId="{E96500D8-0827-42DF-910D-26C0D8029D4C}" srcOrd="1" destOrd="0" presId="urn:microsoft.com/office/officeart/2005/8/layout/vList4"/>
    <dgm:cxn modelId="{EEC166DF-F6A0-4ADE-8C03-B469686D0A8D}" type="presParOf" srcId="{93A9D3D6-B3D0-40C8-A220-301D0265BE50}" destId="{A0CC3185-DB80-44BB-BE18-CDB145F763D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2B5575-53BD-4A31-952D-799E9D95A66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C15243-304F-4B73-92CC-BB8FE6A9F7BF}">
      <dgm:prSet phldrT="[Text]" custT="1"/>
      <dgm:spPr>
        <a:solidFill>
          <a:srgbClr val="FAC090"/>
        </a:solidFill>
      </dgm:spPr>
      <dgm:t>
        <a:bodyPr/>
        <a:lstStyle/>
        <a:p>
          <a:pPr algn="just"/>
          <a:r>
            <a:rPr lang="en-US" sz="1200" b="1" u="sng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Environmental Process</a:t>
          </a:r>
        </a:p>
      </dgm:t>
    </dgm:pt>
    <dgm:pt modelId="{F304D33E-8D29-4B77-A39A-7D1E5B850F3D}" type="parTrans" cxnId="{2E8F89E5-E706-46BC-A699-4140F61AFC87}">
      <dgm:prSet/>
      <dgm:spPr/>
      <dgm:t>
        <a:bodyPr/>
        <a:lstStyle/>
        <a:p>
          <a:endParaRPr lang="en-US"/>
        </a:p>
      </dgm:t>
    </dgm:pt>
    <dgm:pt modelId="{814275C5-CAB4-4297-AE9B-23D3D61762D9}" type="sibTrans" cxnId="{2E8F89E5-E706-46BC-A699-4140F61AFC87}">
      <dgm:prSet/>
      <dgm:spPr/>
      <dgm:t>
        <a:bodyPr/>
        <a:lstStyle/>
        <a:p>
          <a:endParaRPr lang="en-US"/>
        </a:p>
      </dgm:t>
    </dgm:pt>
    <dgm:pt modelId="{9F7479E4-7A45-4FF3-AE30-8863A17F4AE5}">
      <dgm:prSet custT="1"/>
      <dgm:spPr/>
      <dgm:t>
        <a:bodyPr/>
        <a:lstStyle/>
        <a:p>
          <a:pPr algn="just"/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GIS 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 expedite the impact </a:t>
          </a:r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assessment, enhance quality and credibility of data</a:t>
          </a:r>
          <a:endParaRPr lang="en-US" sz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330697-63F4-4EF4-9BBE-BDE87C687798}" type="parTrans" cxnId="{895F7700-FADC-41E6-AC8C-CC64C98DD0DD}">
      <dgm:prSet/>
      <dgm:spPr/>
      <dgm:t>
        <a:bodyPr/>
        <a:lstStyle/>
        <a:p>
          <a:endParaRPr lang="en-US"/>
        </a:p>
      </dgm:t>
    </dgm:pt>
    <dgm:pt modelId="{CC26D1DD-0261-45E1-A657-FECCB6DB423C}" type="sibTrans" cxnId="{895F7700-FADC-41E6-AC8C-CC64C98DD0DD}">
      <dgm:prSet/>
      <dgm:spPr/>
      <dgm:t>
        <a:bodyPr/>
        <a:lstStyle/>
        <a:p>
          <a:endParaRPr lang="en-US"/>
        </a:p>
      </dgm:t>
    </dgm:pt>
    <dgm:pt modelId="{6E6B9F52-88B9-4425-997D-B9678B1B6F29}">
      <dgm:prSet phldrT="[Text]" custT="1"/>
      <dgm:spPr>
        <a:solidFill>
          <a:srgbClr val="FAC090"/>
        </a:solidFill>
      </dgm:spPr>
      <dgm:t>
        <a:bodyPr/>
        <a:lstStyle/>
        <a:p>
          <a:pPr algn="just"/>
          <a:r>
            <a:rPr lang="en-US" sz="1200" b="1" u="sng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Inventory Mapping</a:t>
          </a:r>
        </a:p>
      </dgm:t>
    </dgm:pt>
    <dgm:pt modelId="{1383A35C-60C2-4FB6-8E45-440CDE795A42}" type="parTrans" cxnId="{93A88202-E664-4455-AE40-D1A298FE635D}">
      <dgm:prSet/>
      <dgm:spPr/>
      <dgm:t>
        <a:bodyPr/>
        <a:lstStyle/>
        <a:p>
          <a:endParaRPr lang="en-US"/>
        </a:p>
      </dgm:t>
    </dgm:pt>
    <dgm:pt modelId="{A5AA6D2E-E904-48F8-B8C2-353E400C0BBD}" type="sibTrans" cxnId="{93A88202-E664-4455-AE40-D1A298FE635D}">
      <dgm:prSet/>
      <dgm:spPr/>
      <dgm:t>
        <a:bodyPr/>
        <a:lstStyle/>
        <a:p>
          <a:endParaRPr lang="en-US"/>
        </a:p>
      </dgm:t>
    </dgm:pt>
    <dgm:pt modelId="{B6DE82E2-3425-45D5-A369-5C3285CE594B}">
      <dgm:prSet phldrT="[Text]" custT="1"/>
      <dgm:spPr>
        <a:solidFill>
          <a:srgbClr val="FAC090"/>
        </a:solidFill>
      </dgm:spPr>
      <dgm:t>
        <a:bodyPr/>
        <a:lstStyle/>
        <a:p>
          <a:pPr algn="just"/>
          <a:r>
            <a:rPr lang="en-US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GIS, GPS, and LiDAR to map and store assets in a more efficient </a:t>
          </a:r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way</a:t>
          </a:r>
          <a:endParaRPr lang="en-US" sz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F93E04-A6C4-449D-A82E-C3DC97DBFCC2}" type="parTrans" cxnId="{09556F1C-0E64-41FA-B1CF-3FED38D90411}">
      <dgm:prSet/>
      <dgm:spPr/>
      <dgm:t>
        <a:bodyPr/>
        <a:lstStyle/>
        <a:p>
          <a:endParaRPr lang="en-US"/>
        </a:p>
      </dgm:t>
    </dgm:pt>
    <dgm:pt modelId="{4D313C09-34DB-48EE-B834-23E301CCDE76}" type="sibTrans" cxnId="{09556F1C-0E64-41FA-B1CF-3FED38D90411}">
      <dgm:prSet/>
      <dgm:spPr/>
      <dgm:t>
        <a:bodyPr/>
        <a:lstStyle/>
        <a:p>
          <a:endParaRPr lang="en-US"/>
        </a:p>
      </dgm:t>
    </dgm:pt>
    <dgm:pt modelId="{8FD936CA-2DD7-4C37-82FB-CD4EF44D9579}">
      <dgm:prSet custT="1"/>
      <dgm:spPr/>
      <dgm:t>
        <a:bodyPr/>
        <a:lstStyle/>
        <a:p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Track maintenance data of assets, digital records of existing assets</a:t>
          </a:r>
        </a:p>
      </dgm:t>
    </dgm:pt>
    <dgm:pt modelId="{932B3955-D5B5-42E1-B37E-29823482996B}" type="parTrans" cxnId="{365AB25C-16CE-4254-9539-593A2ABECA92}">
      <dgm:prSet/>
      <dgm:spPr/>
      <dgm:t>
        <a:bodyPr/>
        <a:lstStyle/>
        <a:p>
          <a:endParaRPr lang="en-US"/>
        </a:p>
      </dgm:t>
    </dgm:pt>
    <dgm:pt modelId="{77AC9FCE-B713-4361-8C8E-382BA1FB0EC6}" type="sibTrans" cxnId="{365AB25C-16CE-4254-9539-593A2ABECA92}">
      <dgm:prSet/>
      <dgm:spPr/>
      <dgm:t>
        <a:bodyPr/>
        <a:lstStyle/>
        <a:p>
          <a:endParaRPr lang="en-US"/>
        </a:p>
      </dgm:t>
    </dgm:pt>
    <dgm:pt modelId="{49AEA70E-45EC-417D-A3B0-9BE4E49B0C13}" type="pres">
      <dgm:prSet presAssocID="{6E2B5575-53BD-4A31-952D-799E9D95A66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8F04B0-0A07-43E1-81B0-9891DB59BD69}" type="pres">
      <dgm:prSet presAssocID="{A8C15243-304F-4B73-92CC-BB8FE6A9F7BF}" presName="comp" presStyleCnt="0"/>
      <dgm:spPr/>
    </dgm:pt>
    <dgm:pt modelId="{B39F26B8-339E-4986-8771-88144D19A0A2}" type="pres">
      <dgm:prSet presAssocID="{A8C15243-304F-4B73-92CC-BB8FE6A9F7BF}" presName="box" presStyleLbl="node1" presStyleIdx="0" presStyleCnt="2" custLinFactNeighborX="1333" custLinFactNeighborY="6582"/>
      <dgm:spPr/>
      <dgm:t>
        <a:bodyPr/>
        <a:lstStyle/>
        <a:p>
          <a:endParaRPr lang="en-US"/>
        </a:p>
      </dgm:t>
    </dgm:pt>
    <dgm:pt modelId="{37094F1B-455B-4439-8548-F82729581818}" type="pres">
      <dgm:prSet presAssocID="{A8C15243-304F-4B73-92CC-BB8FE6A9F7BF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86E746BD-865D-4172-8765-2D73D5519AF3}" type="pres">
      <dgm:prSet presAssocID="{A8C15243-304F-4B73-92CC-BB8FE6A9F7B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A82A1-5205-493F-87A8-075959A92D01}" type="pres">
      <dgm:prSet presAssocID="{814275C5-CAB4-4297-AE9B-23D3D61762D9}" presName="spacer" presStyleCnt="0"/>
      <dgm:spPr/>
    </dgm:pt>
    <dgm:pt modelId="{A403ADD2-A014-449D-9F74-913A97B1E86C}" type="pres">
      <dgm:prSet presAssocID="{6E6B9F52-88B9-4425-997D-B9678B1B6F29}" presName="comp" presStyleCnt="0"/>
      <dgm:spPr/>
    </dgm:pt>
    <dgm:pt modelId="{8E51AA28-38FE-4B7C-87B4-E7A8B9E12209}" type="pres">
      <dgm:prSet presAssocID="{6E6B9F52-88B9-4425-997D-B9678B1B6F29}" presName="box" presStyleLbl="node1" presStyleIdx="1" presStyleCnt="2" custLinFactNeighborY="-13844"/>
      <dgm:spPr/>
      <dgm:t>
        <a:bodyPr/>
        <a:lstStyle/>
        <a:p>
          <a:endParaRPr lang="en-US"/>
        </a:p>
      </dgm:t>
    </dgm:pt>
    <dgm:pt modelId="{34357AC6-FAD2-4AFD-B93A-9829217284A9}" type="pres">
      <dgm:prSet presAssocID="{6E6B9F52-88B9-4425-997D-B9678B1B6F29}" presName="img" presStyleLbl="fgImgPlace1" presStyleIdx="1" presStyleCnt="2" custScaleY="116714" custLinFactNeighborX="1199" custLinFactNeighborY="-1533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88C20E03-C9BC-4137-A6F2-62F0862323D3}" type="pres">
      <dgm:prSet presAssocID="{6E6B9F52-88B9-4425-997D-B9678B1B6F2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79049D-1D69-4758-87F3-28C7016CAB6A}" type="presOf" srcId="{9F7479E4-7A45-4FF3-AE30-8863A17F4AE5}" destId="{86E746BD-865D-4172-8765-2D73D5519AF3}" srcOrd="1" destOrd="1" presId="urn:microsoft.com/office/officeart/2005/8/layout/vList4"/>
    <dgm:cxn modelId="{365AB25C-16CE-4254-9539-593A2ABECA92}" srcId="{6E6B9F52-88B9-4425-997D-B9678B1B6F29}" destId="{8FD936CA-2DD7-4C37-82FB-CD4EF44D9579}" srcOrd="1" destOrd="0" parTransId="{932B3955-D5B5-42E1-B37E-29823482996B}" sibTransId="{77AC9FCE-B713-4361-8C8E-382BA1FB0EC6}"/>
    <dgm:cxn modelId="{D3CAA740-FD0D-4BEE-BA45-B71F7A063F9B}" type="presOf" srcId="{A8C15243-304F-4B73-92CC-BB8FE6A9F7BF}" destId="{B39F26B8-339E-4986-8771-88144D19A0A2}" srcOrd="0" destOrd="0" presId="urn:microsoft.com/office/officeart/2005/8/layout/vList4"/>
    <dgm:cxn modelId="{D6D15922-18FC-4272-B6BC-95A0C96C5495}" type="presOf" srcId="{6E6B9F52-88B9-4425-997D-B9678B1B6F29}" destId="{8E51AA28-38FE-4B7C-87B4-E7A8B9E12209}" srcOrd="0" destOrd="0" presId="urn:microsoft.com/office/officeart/2005/8/layout/vList4"/>
    <dgm:cxn modelId="{93A88202-E664-4455-AE40-D1A298FE635D}" srcId="{6E2B5575-53BD-4A31-952D-799E9D95A668}" destId="{6E6B9F52-88B9-4425-997D-B9678B1B6F29}" srcOrd="1" destOrd="0" parTransId="{1383A35C-60C2-4FB6-8E45-440CDE795A42}" sibTransId="{A5AA6D2E-E904-48F8-B8C2-353E400C0BBD}"/>
    <dgm:cxn modelId="{1C73A164-7352-4DAA-BDEF-6A14D8CDBCFD}" type="presOf" srcId="{6E2B5575-53BD-4A31-952D-799E9D95A668}" destId="{49AEA70E-45EC-417D-A3B0-9BE4E49B0C13}" srcOrd="0" destOrd="0" presId="urn:microsoft.com/office/officeart/2005/8/layout/vList4"/>
    <dgm:cxn modelId="{90134571-1BAC-4267-897E-7DC3C44F43E8}" type="presOf" srcId="{8FD936CA-2DD7-4C37-82FB-CD4EF44D9579}" destId="{88C20E03-C9BC-4137-A6F2-62F0862323D3}" srcOrd="1" destOrd="2" presId="urn:microsoft.com/office/officeart/2005/8/layout/vList4"/>
    <dgm:cxn modelId="{3FB1BE6C-5A47-463C-BC8C-F49656C1320D}" type="presOf" srcId="{B6DE82E2-3425-45D5-A369-5C3285CE594B}" destId="{8E51AA28-38FE-4B7C-87B4-E7A8B9E12209}" srcOrd="0" destOrd="1" presId="urn:microsoft.com/office/officeart/2005/8/layout/vList4"/>
    <dgm:cxn modelId="{27B1086F-4089-4698-A3B0-E17E25E6CA9E}" type="presOf" srcId="{A8C15243-304F-4B73-92CC-BB8FE6A9F7BF}" destId="{86E746BD-865D-4172-8765-2D73D5519AF3}" srcOrd="1" destOrd="0" presId="urn:microsoft.com/office/officeart/2005/8/layout/vList4"/>
    <dgm:cxn modelId="{50562B44-F490-4440-87BB-C572EE8E7649}" type="presOf" srcId="{B6DE82E2-3425-45D5-A369-5C3285CE594B}" destId="{88C20E03-C9BC-4137-A6F2-62F0862323D3}" srcOrd="1" destOrd="1" presId="urn:microsoft.com/office/officeart/2005/8/layout/vList4"/>
    <dgm:cxn modelId="{FF81E7FD-D4B8-41AA-82F0-48324C9EABF9}" type="presOf" srcId="{9F7479E4-7A45-4FF3-AE30-8863A17F4AE5}" destId="{B39F26B8-339E-4986-8771-88144D19A0A2}" srcOrd="0" destOrd="1" presId="urn:microsoft.com/office/officeart/2005/8/layout/vList4"/>
    <dgm:cxn modelId="{2E8F89E5-E706-46BC-A699-4140F61AFC87}" srcId="{6E2B5575-53BD-4A31-952D-799E9D95A668}" destId="{A8C15243-304F-4B73-92CC-BB8FE6A9F7BF}" srcOrd="0" destOrd="0" parTransId="{F304D33E-8D29-4B77-A39A-7D1E5B850F3D}" sibTransId="{814275C5-CAB4-4297-AE9B-23D3D61762D9}"/>
    <dgm:cxn modelId="{09556F1C-0E64-41FA-B1CF-3FED38D90411}" srcId="{6E6B9F52-88B9-4425-997D-B9678B1B6F29}" destId="{B6DE82E2-3425-45D5-A369-5C3285CE594B}" srcOrd="0" destOrd="0" parTransId="{4BF93E04-A6C4-449D-A82E-C3DC97DBFCC2}" sibTransId="{4D313C09-34DB-48EE-B834-23E301CCDE76}"/>
    <dgm:cxn modelId="{AA017EDC-43C0-4D75-A7F3-DE9BBD89494E}" type="presOf" srcId="{8FD936CA-2DD7-4C37-82FB-CD4EF44D9579}" destId="{8E51AA28-38FE-4B7C-87B4-E7A8B9E12209}" srcOrd="0" destOrd="2" presId="urn:microsoft.com/office/officeart/2005/8/layout/vList4"/>
    <dgm:cxn modelId="{895F7700-FADC-41E6-AC8C-CC64C98DD0DD}" srcId="{A8C15243-304F-4B73-92CC-BB8FE6A9F7BF}" destId="{9F7479E4-7A45-4FF3-AE30-8863A17F4AE5}" srcOrd="0" destOrd="0" parTransId="{85330697-63F4-4EF4-9BBE-BDE87C687798}" sibTransId="{CC26D1DD-0261-45E1-A657-FECCB6DB423C}"/>
    <dgm:cxn modelId="{FCD69D60-083D-42E8-85C1-F4D61D405CC2}" type="presOf" srcId="{6E6B9F52-88B9-4425-997D-B9678B1B6F29}" destId="{88C20E03-C9BC-4137-A6F2-62F0862323D3}" srcOrd="1" destOrd="0" presId="urn:microsoft.com/office/officeart/2005/8/layout/vList4"/>
    <dgm:cxn modelId="{88735C6E-282D-410A-86BD-D15714CEEA4D}" type="presParOf" srcId="{49AEA70E-45EC-417D-A3B0-9BE4E49B0C13}" destId="{C38F04B0-0A07-43E1-81B0-9891DB59BD69}" srcOrd="0" destOrd="0" presId="urn:microsoft.com/office/officeart/2005/8/layout/vList4"/>
    <dgm:cxn modelId="{F5956901-7546-474E-A2B9-D34103B334AD}" type="presParOf" srcId="{C38F04B0-0A07-43E1-81B0-9891DB59BD69}" destId="{B39F26B8-339E-4986-8771-88144D19A0A2}" srcOrd="0" destOrd="0" presId="urn:microsoft.com/office/officeart/2005/8/layout/vList4"/>
    <dgm:cxn modelId="{B98E4BD1-7911-4314-A0F7-67FA19C56A4D}" type="presParOf" srcId="{C38F04B0-0A07-43E1-81B0-9891DB59BD69}" destId="{37094F1B-455B-4439-8548-F82729581818}" srcOrd="1" destOrd="0" presId="urn:microsoft.com/office/officeart/2005/8/layout/vList4"/>
    <dgm:cxn modelId="{22ED29AC-2204-4055-9029-F3643F9720DA}" type="presParOf" srcId="{C38F04B0-0A07-43E1-81B0-9891DB59BD69}" destId="{86E746BD-865D-4172-8765-2D73D5519AF3}" srcOrd="2" destOrd="0" presId="urn:microsoft.com/office/officeart/2005/8/layout/vList4"/>
    <dgm:cxn modelId="{B9E9CFDA-C699-467A-BB6B-38F27382D5F7}" type="presParOf" srcId="{49AEA70E-45EC-417D-A3B0-9BE4E49B0C13}" destId="{7D3A82A1-5205-493F-87A8-075959A92D01}" srcOrd="1" destOrd="0" presId="urn:microsoft.com/office/officeart/2005/8/layout/vList4"/>
    <dgm:cxn modelId="{53F6EF42-8F67-435F-808D-ED434D05DE10}" type="presParOf" srcId="{49AEA70E-45EC-417D-A3B0-9BE4E49B0C13}" destId="{A403ADD2-A014-449D-9F74-913A97B1E86C}" srcOrd="2" destOrd="0" presId="urn:microsoft.com/office/officeart/2005/8/layout/vList4"/>
    <dgm:cxn modelId="{C437142A-C8D6-4CFC-B63F-984D97E36403}" type="presParOf" srcId="{A403ADD2-A014-449D-9F74-913A97B1E86C}" destId="{8E51AA28-38FE-4B7C-87B4-E7A8B9E12209}" srcOrd="0" destOrd="0" presId="urn:microsoft.com/office/officeart/2005/8/layout/vList4"/>
    <dgm:cxn modelId="{ABA04833-25B0-4C34-A60F-0047ACB11A9E}" type="presParOf" srcId="{A403ADD2-A014-449D-9F74-913A97B1E86C}" destId="{34357AC6-FAD2-4AFD-B93A-9829217284A9}" srcOrd="1" destOrd="0" presId="urn:microsoft.com/office/officeart/2005/8/layout/vList4"/>
    <dgm:cxn modelId="{0CBEDC71-9079-40EA-B9FC-B1B9B48200AB}" type="presParOf" srcId="{A403ADD2-A014-449D-9F74-913A97B1E86C}" destId="{88C20E03-C9BC-4137-A6F2-62F0862323D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2B5575-53BD-4A31-952D-799E9D95A66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C15243-304F-4B73-92CC-BB8FE6A9F7BF}">
      <dgm:prSet phldrT="[Text]" custT="1"/>
      <dgm:spPr>
        <a:solidFill>
          <a:srgbClr val="FAC090"/>
        </a:solidFill>
      </dgm:spPr>
      <dgm:t>
        <a:bodyPr/>
        <a:lstStyle/>
        <a:p>
          <a:pPr algn="l"/>
          <a:r>
            <a:rPr lang="en-US" sz="1200" b="1" u="sng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Design Coordination and Asset data integration</a:t>
          </a:r>
        </a:p>
      </dgm:t>
    </dgm:pt>
    <dgm:pt modelId="{F304D33E-8D29-4B77-A39A-7D1E5B850F3D}" type="parTrans" cxnId="{2E8F89E5-E706-46BC-A699-4140F61AFC87}">
      <dgm:prSet/>
      <dgm:spPr/>
      <dgm:t>
        <a:bodyPr/>
        <a:lstStyle/>
        <a:p>
          <a:endParaRPr lang="en-US"/>
        </a:p>
      </dgm:t>
    </dgm:pt>
    <dgm:pt modelId="{814275C5-CAB4-4297-AE9B-23D3D61762D9}" type="sibTrans" cxnId="{2E8F89E5-E706-46BC-A699-4140F61AFC87}">
      <dgm:prSet/>
      <dgm:spPr/>
      <dgm:t>
        <a:bodyPr/>
        <a:lstStyle/>
        <a:p>
          <a:endParaRPr lang="en-US"/>
        </a:p>
      </dgm:t>
    </dgm:pt>
    <dgm:pt modelId="{CE475E13-86B1-4ED0-909B-A5FD0814E6A1}">
      <dgm:prSet phldrT="[Text]" custT="1"/>
      <dgm:spPr>
        <a:solidFill>
          <a:srgbClr val="FAC090"/>
        </a:solidFill>
      </dgm:spPr>
      <dgm:t>
        <a:bodyPr/>
        <a:lstStyle/>
        <a:p>
          <a:pPr algn="just"/>
          <a:r>
            <a:rPr lang="en-US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Using </a:t>
          </a:r>
          <a:r>
            <a:rPr lang="en-US" sz="1200" dirty="0" err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nD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models for design and constructability reviews </a:t>
          </a:r>
          <a:endParaRPr lang="en-US" sz="12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E9814A-D127-43C9-B8A9-6A2D4B642B90}" type="sibTrans" cxnId="{6B21E83D-33BF-4AD6-AE26-01CE20B30DC9}">
      <dgm:prSet/>
      <dgm:spPr/>
      <dgm:t>
        <a:bodyPr/>
        <a:lstStyle/>
        <a:p>
          <a:endParaRPr lang="en-US"/>
        </a:p>
      </dgm:t>
    </dgm:pt>
    <dgm:pt modelId="{879BE9BF-375E-4B16-B186-0BF602CF1E99}" type="parTrans" cxnId="{6B21E83D-33BF-4AD6-AE26-01CE20B30DC9}">
      <dgm:prSet/>
      <dgm:spPr/>
      <dgm:t>
        <a:bodyPr/>
        <a:lstStyle/>
        <a:p>
          <a:endParaRPr lang="en-US"/>
        </a:p>
      </dgm:t>
    </dgm:pt>
    <dgm:pt modelId="{0DE29BC1-FFCF-4D4F-9E4A-0DD9845C2F9C}">
      <dgm:prSet custT="1"/>
      <dgm:spPr/>
      <dgm:t>
        <a:bodyPr/>
        <a:lstStyle/>
        <a:p>
          <a:r>
            <a: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Integrating asset identification, attribute data for asset management</a:t>
          </a:r>
        </a:p>
      </dgm:t>
    </dgm:pt>
    <dgm:pt modelId="{442A7E63-66DE-449D-8061-5595673B0BAD}" type="parTrans" cxnId="{4FED0619-026B-45F8-8243-B7AF7E080A56}">
      <dgm:prSet/>
      <dgm:spPr/>
      <dgm:t>
        <a:bodyPr/>
        <a:lstStyle/>
        <a:p>
          <a:endParaRPr lang="en-US"/>
        </a:p>
      </dgm:t>
    </dgm:pt>
    <dgm:pt modelId="{4255BCAF-ED41-4107-BF3B-BA780D26CC81}" type="sibTrans" cxnId="{4FED0619-026B-45F8-8243-B7AF7E080A56}">
      <dgm:prSet/>
      <dgm:spPr/>
      <dgm:t>
        <a:bodyPr/>
        <a:lstStyle/>
        <a:p>
          <a:endParaRPr lang="en-US"/>
        </a:p>
      </dgm:t>
    </dgm:pt>
    <dgm:pt modelId="{49AEA70E-45EC-417D-A3B0-9BE4E49B0C13}" type="pres">
      <dgm:prSet presAssocID="{6E2B5575-53BD-4A31-952D-799E9D95A66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8F04B0-0A07-43E1-81B0-9891DB59BD69}" type="pres">
      <dgm:prSet presAssocID="{A8C15243-304F-4B73-92CC-BB8FE6A9F7BF}" presName="comp" presStyleCnt="0"/>
      <dgm:spPr/>
    </dgm:pt>
    <dgm:pt modelId="{B39F26B8-339E-4986-8771-88144D19A0A2}" type="pres">
      <dgm:prSet presAssocID="{A8C15243-304F-4B73-92CC-BB8FE6A9F7BF}" presName="box" presStyleLbl="node1" presStyleIdx="0" presStyleCnt="1" custLinFactNeighborY="-5223"/>
      <dgm:spPr/>
      <dgm:t>
        <a:bodyPr/>
        <a:lstStyle/>
        <a:p>
          <a:endParaRPr lang="en-US"/>
        </a:p>
      </dgm:t>
    </dgm:pt>
    <dgm:pt modelId="{37094F1B-455B-4439-8548-F82729581818}" type="pres">
      <dgm:prSet presAssocID="{A8C15243-304F-4B73-92CC-BB8FE6A9F7BF}" presName="img" presStyleLbl="fgImgPlace1" presStyleIdx="0" presStyleCnt="1" custScaleY="104218" custLinFactNeighborY="-22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en-US"/>
        </a:p>
      </dgm:t>
    </dgm:pt>
    <dgm:pt modelId="{86E746BD-865D-4172-8765-2D73D5519AF3}" type="pres">
      <dgm:prSet presAssocID="{A8C15243-304F-4B73-92CC-BB8FE6A9F7B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984CB6-377A-4B4B-B8F3-A4A60738753C}" type="presOf" srcId="{6E2B5575-53BD-4A31-952D-799E9D95A668}" destId="{49AEA70E-45EC-417D-A3B0-9BE4E49B0C13}" srcOrd="0" destOrd="0" presId="urn:microsoft.com/office/officeart/2005/8/layout/vList4"/>
    <dgm:cxn modelId="{59561BD2-33B5-4B0A-93C4-112BB51B49AC}" type="presOf" srcId="{CE475E13-86B1-4ED0-909B-A5FD0814E6A1}" destId="{B39F26B8-339E-4986-8771-88144D19A0A2}" srcOrd="0" destOrd="1" presId="urn:microsoft.com/office/officeart/2005/8/layout/vList4"/>
    <dgm:cxn modelId="{59D39462-CB33-4704-8E69-52E281B7DBA3}" type="presOf" srcId="{0DE29BC1-FFCF-4D4F-9E4A-0DD9845C2F9C}" destId="{86E746BD-865D-4172-8765-2D73D5519AF3}" srcOrd="1" destOrd="2" presId="urn:microsoft.com/office/officeart/2005/8/layout/vList4"/>
    <dgm:cxn modelId="{28256812-963F-403E-B6C0-FDB0DE2A278A}" type="presOf" srcId="{CE475E13-86B1-4ED0-909B-A5FD0814E6A1}" destId="{86E746BD-865D-4172-8765-2D73D5519AF3}" srcOrd="1" destOrd="1" presId="urn:microsoft.com/office/officeart/2005/8/layout/vList4"/>
    <dgm:cxn modelId="{7CB7154A-5FF0-427E-AB7A-5251C5501651}" type="presOf" srcId="{A8C15243-304F-4B73-92CC-BB8FE6A9F7BF}" destId="{B39F26B8-339E-4986-8771-88144D19A0A2}" srcOrd="0" destOrd="0" presId="urn:microsoft.com/office/officeart/2005/8/layout/vList4"/>
    <dgm:cxn modelId="{2E8F89E5-E706-46BC-A699-4140F61AFC87}" srcId="{6E2B5575-53BD-4A31-952D-799E9D95A668}" destId="{A8C15243-304F-4B73-92CC-BB8FE6A9F7BF}" srcOrd="0" destOrd="0" parTransId="{F304D33E-8D29-4B77-A39A-7D1E5B850F3D}" sibTransId="{814275C5-CAB4-4297-AE9B-23D3D61762D9}"/>
    <dgm:cxn modelId="{6B21E83D-33BF-4AD6-AE26-01CE20B30DC9}" srcId="{A8C15243-304F-4B73-92CC-BB8FE6A9F7BF}" destId="{CE475E13-86B1-4ED0-909B-A5FD0814E6A1}" srcOrd="0" destOrd="0" parTransId="{879BE9BF-375E-4B16-B186-0BF602CF1E99}" sibTransId="{8BE9814A-D127-43C9-B8A9-6A2D4B642B90}"/>
    <dgm:cxn modelId="{4FED0619-026B-45F8-8243-B7AF7E080A56}" srcId="{A8C15243-304F-4B73-92CC-BB8FE6A9F7BF}" destId="{0DE29BC1-FFCF-4D4F-9E4A-0DD9845C2F9C}" srcOrd="1" destOrd="0" parTransId="{442A7E63-66DE-449D-8061-5595673B0BAD}" sibTransId="{4255BCAF-ED41-4107-BF3B-BA780D26CC81}"/>
    <dgm:cxn modelId="{FE63E897-3C61-4FB1-90C3-7CA4605D428E}" type="presOf" srcId="{0DE29BC1-FFCF-4D4F-9E4A-0DD9845C2F9C}" destId="{B39F26B8-339E-4986-8771-88144D19A0A2}" srcOrd="0" destOrd="2" presId="urn:microsoft.com/office/officeart/2005/8/layout/vList4"/>
    <dgm:cxn modelId="{C8620B07-6DDD-476C-A2AC-4D544AEE0AAC}" type="presOf" srcId="{A8C15243-304F-4B73-92CC-BB8FE6A9F7BF}" destId="{86E746BD-865D-4172-8765-2D73D5519AF3}" srcOrd="1" destOrd="0" presId="urn:microsoft.com/office/officeart/2005/8/layout/vList4"/>
    <dgm:cxn modelId="{A7C11BD7-6E5C-4505-AFF4-35FD491C49A8}" type="presParOf" srcId="{49AEA70E-45EC-417D-A3B0-9BE4E49B0C13}" destId="{C38F04B0-0A07-43E1-81B0-9891DB59BD69}" srcOrd="0" destOrd="0" presId="urn:microsoft.com/office/officeart/2005/8/layout/vList4"/>
    <dgm:cxn modelId="{F8628F6D-12BB-47C5-9CB0-62C7C5285956}" type="presParOf" srcId="{C38F04B0-0A07-43E1-81B0-9891DB59BD69}" destId="{B39F26B8-339E-4986-8771-88144D19A0A2}" srcOrd="0" destOrd="0" presId="urn:microsoft.com/office/officeart/2005/8/layout/vList4"/>
    <dgm:cxn modelId="{A4432941-FC8D-41D4-9797-996C27F41C73}" type="presParOf" srcId="{C38F04B0-0A07-43E1-81B0-9891DB59BD69}" destId="{37094F1B-455B-4439-8548-F82729581818}" srcOrd="1" destOrd="0" presId="urn:microsoft.com/office/officeart/2005/8/layout/vList4"/>
    <dgm:cxn modelId="{E7E12F41-F0E0-4C00-A2CB-9943A226583B}" type="presParOf" srcId="{C38F04B0-0A07-43E1-81B0-9891DB59BD69}" destId="{86E746BD-865D-4172-8765-2D73D5519AF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11D69-17F1-4DE2-AAAA-655336443777}">
      <dsp:nvSpPr>
        <dsp:cNvPr id="0" name=""/>
        <dsp:cNvSpPr/>
      </dsp:nvSpPr>
      <dsp:spPr>
        <a:xfrm>
          <a:off x="2184147" y="1638740"/>
          <a:ext cx="1169475" cy="11694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CIM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2355413" y="1810006"/>
        <a:ext cx="826943" cy="826943"/>
      </dsp:txXfrm>
    </dsp:sp>
    <dsp:sp modelId="{D147EB83-94E9-4385-B8F6-F597FF2305E7}">
      <dsp:nvSpPr>
        <dsp:cNvPr id="0" name=""/>
        <dsp:cNvSpPr/>
      </dsp:nvSpPr>
      <dsp:spPr>
        <a:xfrm rot="16200000">
          <a:off x="2645235" y="1213626"/>
          <a:ext cx="247300" cy="3976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682330" y="1330245"/>
        <a:ext cx="173110" cy="238573"/>
      </dsp:txXfrm>
    </dsp:sp>
    <dsp:sp modelId="{1F9CF925-C459-4434-9409-DF1CFB4A2A03}">
      <dsp:nvSpPr>
        <dsp:cNvPr id="0" name=""/>
        <dsp:cNvSpPr/>
      </dsp:nvSpPr>
      <dsp:spPr>
        <a:xfrm>
          <a:off x="2184147" y="2659"/>
          <a:ext cx="1169475" cy="11694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A/E and Design team</a:t>
          </a:r>
          <a:endParaRPr lang="en-US" sz="1200" kern="1200" dirty="0"/>
        </a:p>
      </dsp:txBody>
      <dsp:txXfrm>
        <a:off x="2355413" y="173925"/>
        <a:ext cx="826943" cy="826943"/>
      </dsp:txXfrm>
    </dsp:sp>
    <dsp:sp modelId="{8CA9C678-C625-4EA3-890B-5C4C90434ED3}">
      <dsp:nvSpPr>
        <dsp:cNvPr id="0" name=""/>
        <dsp:cNvSpPr/>
      </dsp:nvSpPr>
      <dsp:spPr>
        <a:xfrm rot="20520000">
          <a:off x="3416581" y="1774041"/>
          <a:ext cx="247300" cy="3976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418397" y="1865028"/>
        <a:ext cx="173110" cy="238573"/>
      </dsp:txXfrm>
    </dsp:sp>
    <dsp:sp modelId="{CFA2DEE3-F0DC-48CB-A754-E0173DFF9702}">
      <dsp:nvSpPr>
        <dsp:cNvPr id="0" name=""/>
        <dsp:cNvSpPr/>
      </dsp:nvSpPr>
      <dsp:spPr>
        <a:xfrm>
          <a:off x="3740153" y="1133163"/>
          <a:ext cx="1169475" cy="11694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Owner/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Operator</a:t>
          </a:r>
          <a:endParaRPr lang="en-US" sz="1200" kern="1200" dirty="0"/>
        </a:p>
      </dsp:txBody>
      <dsp:txXfrm>
        <a:off x="3911419" y="1304429"/>
        <a:ext cx="826943" cy="826943"/>
      </dsp:txXfrm>
    </dsp:sp>
    <dsp:sp modelId="{0BD8F4EA-463C-4552-9C7D-9ED2C2D062F3}">
      <dsp:nvSpPr>
        <dsp:cNvPr id="0" name=""/>
        <dsp:cNvSpPr/>
      </dsp:nvSpPr>
      <dsp:spPr>
        <a:xfrm rot="3240000">
          <a:off x="3121953" y="2680813"/>
          <a:ext cx="247300" cy="3976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137244" y="2730327"/>
        <a:ext cx="173110" cy="238573"/>
      </dsp:txXfrm>
    </dsp:sp>
    <dsp:sp modelId="{38DFE2BB-5CAC-465F-94E9-94607F8752E1}">
      <dsp:nvSpPr>
        <dsp:cNvPr id="0" name=""/>
        <dsp:cNvSpPr/>
      </dsp:nvSpPr>
      <dsp:spPr>
        <a:xfrm>
          <a:off x="3145812" y="2962357"/>
          <a:ext cx="1169475" cy="11694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Suppliers</a:t>
          </a:r>
          <a:endParaRPr lang="en-US" sz="1200" kern="1200" dirty="0"/>
        </a:p>
      </dsp:txBody>
      <dsp:txXfrm>
        <a:off x="3317078" y="3133623"/>
        <a:ext cx="826943" cy="826943"/>
      </dsp:txXfrm>
    </dsp:sp>
    <dsp:sp modelId="{015F3EC9-4396-4E00-BA13-B0E4805F472F}">
      <dsp:nvSpPr>
        <dsp:cNvPr id="0" name=""/>
        <dsp:cNvSpPr/>
      </dsp:nvSpPr>
      <dsp:spPr>
        <a:xfrm rot="7560000">
          <a:off x="2168516" y="2680813"/>
          <a:ext cx="247300" cy="3976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227415" y="2730327"/>
        <a:ext cx="173110" cy="238573"/>
      </dsp:txXfrm>
    </dsp:sp>
    <dsp:sp modelId="{E876418F-3132-4807-B9CF-73A6FEEF2D7C}">
      <dsp:nvSpPr>
        <dsp:cNvPr id="0" name=""/>
        <dsp:cNvSpPr/>
      </dsp:nvSpPr>
      <dsp:spPr>
        <a:xfrm>
          <a:off x="1222483" y="2962357"/>
          <a:ext cx="1169475" cy="11694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Contractors</a:t>
          </a:r>
          <a:endParaRPr lang="en-US" sz="1200" kern="1200" dirty="0"/>
        </a:p>
      </dsp:txBody>
      <dsp:txXfrm>
        <a:off x="1393749" y="3133623"/>
        <a:ext cx="826943" cy="826943"/>
      </dsp:txXfrm>
    </dsp:sp>
    <dsp:sp modelId="{841B41BD-68EE-403A-A20E-2D5256047567}">
      <dsp:nvSpPr>
        <dsp:cNvPr id="0" name=""/>
        <dsp:cNvSpPr/>
      </dsp:nvSpPr>
      <dsp:spPr>
        <a:xfrm rot="11880000">
          <a:off x="1873888" y="1774041"/>
          <a:ext cx="247300" cy="3976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1946262" y="1865028"/>
        <a:ext cx="173110" cy="238573"/>
      </dsp:txXfrm>
    </dsp:sp>
    <dsp:sp modelId="{544ABC09-6038-4725-96C5-031E97120A2D}">
      <dsp:nvSpPr>
        <dsp:cNvPr id="0" name=""/>
        <dsp:cNvSpPr/>
      </dsp:nvSpPr>
      <dsp:spPr>
        <a:xfrm>
          <a:off x="628142" y="1133163"/>
          <a:ext cx="1169475" cy="11694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Utility companies</a:t>
          </a:r>
          <a:endParaRPr lang="en-US" sz="1200" kern="1200" dirty="0"/>
        </a:p>
      </dsp:txBody>
      <dsp:txXfrm>
        <a:off x="799408" y="1304429"/>
        <a:ext cx="826943" cy="8269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F5D75-3200-46E2-9DAA-9ACE5598CF3C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28657-55D7-45D9-B34F-7553D029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6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8657-55D7-45D9-B34F-7553D029AA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2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8657-55D7-45D9-B34F-7553D029AA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0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8657-55D7-45D9-B34F-7553D029AA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4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8657-55D7-45D9-B34F-7553D029AA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4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8657-55D7-45D9-B34F-7553D029AA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88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8657-55D7-45D9-B34F-7553D029AA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68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8657-55D7-45D9-B34F-7553D029AA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0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8657-55D7-45D9-B34F-7553D029AA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9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848600" cy="1927225"/>
          </a:xfrm>
        </p:spPr>
        <p:txBody>
          <a:bodyPr anchor="b">
            <a:noAutofit/>
          </a:bodyPr>
          <a:lstStyle>
            <a:lvl1pPr>
              <a:defRPr sz="405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9EB0-065A-493E-B61A-8E80C0D85B6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lowchart: Document 9"/>
          <p:cNvSpPr/>
          <p:nvPr userDrawn="1"/>
        </p:nvSpPr>
        <p:spPr>
          <a:xfrm>
            <a:off x="0" y="18288"/>
            <a:ext cx="9144000" cy="1353314"/>
          </a:xfrm>
          <a:prstGeom prst="flowChartDocument">
            <a:avLst/>
          </a:prstGeom>
          <a:solidFill>
            <a:srgbClr val="9900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57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9EB0-065A-493E-B61A-8E80C0D85B6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8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9EB0-065A-493E-B61A-8E80C0D85B6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1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3272"/>
            <a:ext cx="82296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E6E9EB0-065A-493E-B61A-8E80C0D85B67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577012"/>
            <a:ext cx="9144000" cy="2648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NCHRP 10-96 – Executive Briefing for Guidebook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838" y="6528816"/>
            <a:ext cx="571762" cy="329184"/>
          </a:xfrm>
        </p:spPr>
        <p:txBody>
          <a:bodyPr/>
          <a:lstStyle>
            <a:lvl1pPr>
              <a:defRPr sz="1400" b="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B-</a:t>
            </a:r>
            <a:fld id="{BDD169D4-4760-4A07-BA7E-89B2C6722C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399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9EB0-065A-493E-B61A-8E80C0D85B6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875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9EB0-065A-493E-B61A-8E80C0D85B6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0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rgbClr val="C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9EB0-065A-493E-B61A-8E80C0D85B6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25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9EB0-065A-493E-B61A-8E80C0D85B6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9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9EB0-065A-493E-B61A-8E80C0D85B6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6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9EB0-065A-493E-B61A-8E80C0D85B6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8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9EB0-065A-493E-B61A-8E80C0D85B6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4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962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E6E9EB0-065A-493E-B61A-8E80C0D85B6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</a:defRPr>
            </a:lvl1pPr>
          </a:lstStyle>
          <a:p>
            <a:fld id="{BDD169D4-4760-4A07-BA7E-89B2C672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4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38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openxmlformats.org/officeDocument/2006/relationships/image" Target="../media/image42.png"/><Relationship Id="rId5" Type="http://schemas.openxmlformats.org/officeDocument/2006/relationships/diagramColors" Target="../diagrams/colors12.xml"/><Relationship Id="rId10" Type="http://schemas.openxmlformats.org/officeDocument/2006/relationships/image" Target="../media/image41.pn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designtopaver.org/" TargetMode="External"/><Relationship Id="rId3" Type="http://schemas.openxmlformats.org/officeDocument/2006/relationships/hyperlink" Target="http://cmsc.engr.wisc.edu/WisDOT-3D-Technologies-Implementation-Plan-Final-Plan-2013-July-1.pdf" TargetMode="External"/><Relationship Id="rId7" Type="http://schemas.openxmlformats.org/officeDocument/2006/relationships/hyperlink" Target="http://web.ftba.com/convention/2015_presentations.aspx" TargetMode="External"/><Relationship Id="rId2" Type="http://schemas.openxmlformats.org/officeDocument/2006/relationships/hyperlink" Target="http://www.oregon.gov/ODOT/HWY/GEOMETRONICS/docs/engautokeyconcept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t.state.fl.us/structures/DesignExpo2012/CIM2012.shtm" TargetMode="External"/><Relationship Id="rId11" Type="http://schemas.openxmlformats.org/officeDocument/2006/relationships/hyperlink" Target="http://www.iheep2015.com/agenda.html" TargetMode="External"/><Relationship Id="rId5" Type="http://schemas.openxmlformats.org/officeDocument/2006/relationships/hyperlink" Target="http://trid.trb.org/view.aspx?id=1367947" TargetMode="External"/><Relationship Id="rId10" Type="http://schemas.openxmlformats.org/officeDocument/2006/relationships/hyperlink" Target="http://www.iheep2014.com/webagenda.html" TargetMode="External"/><Relationship Id="rId4" Type="http://schemas.openxmlformats.org/officeDocument/2006/relationships/hyperlink" Target="http://www.udot.utah.gov/main/f?p=100:pg:0:::1:T,V:4450" TargetMode="External"/><Relationship Id="rId9" Type="http://schemas.openxmlformats.org/officeDocument/2006/relationships/hyperlink" Target="http://www.fhwa.dot.gov/construction/3d/webinars.cf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8688"/>
            <a:ext cx="9144000" cy="1927225"/>
          </a:xfrm>
          <a:noFill/>
        </p:spPr>
        <p:txBody>
          <a:bodyPr/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en-U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33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33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3200" b="1" cap="none" spc="0" dirty="0" smtClean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GUIDE FOR CIVIL </a:t>
            </a:r>
            <a:r>
              <a:rPr lang="en-US" sz="3200" b="1" cap="none" spc="0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INTEGRATED </a:t>
            </a:r>
            <a:r>
              <a:rPr lang="en-US" sz="3200" b="1" cap="none" spc="0" dirty="0" smtClean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MANAGEMENT (CIM) AT DEPARTMENTS OF TRANSPORTATION (DOTs)</a:t>
            </a:r>
            <a:endParaRPr lang="en-US" sz="3200" b="1" cap="none" spc="0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22914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AN EXECUTIVE BRIEFING FOR THE GUIDEBOOK </a:t>
            </a:r>
          </a:p>
          <a:p>
            <a:pPr algn="ctr"/>
            <a:endParaRPr lang="en-US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/>
            <a:r>
              <a:rPr 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Prepared by </a:t>
            </a:r>
          </a:p>
          <a:p>
            <a:pPr algn="ctr"/>
            <a:r>
              <a:rPr 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The Project Team</a:t>
            </a:r>
          </a:p>
          <a:p>
            <a:pPr algn="ctr"/>
            <a:r>
              <a:rPr 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NCHRP 10-96</a:t>
            </a:r>
            <a:endParaRPr lang="en-US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44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362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CIM Utilizes Many Tools</a:t>
            </a:r>
            <a:endParaRPr lang="en-US" sz="3200" dirty="0">
              <a:solidFill>
                <a:srgbClr val="0066FF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944" y="5885314"/>
            <a:ext cx="5293512" cy="508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88164"/>
            <a:ext cx="8204086" cy="42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0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397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CIM Tools – Modeling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622"/>
            <a:ext cx="2442411" cy="4952999"/>
          </a:xfrm>
        </p:spPr>
        <p:txBody>
          <a:bodyPr/>
          <a:lstStyle/>
          <a:p>
            <a:r>
              <a:rPr lang="en-US" sz="2400" dirty="0"/>
              <a:t>Create virtual/digital representations of project data </a:t>
            </a:r>
          </a:p>
          <a:p>
            <a:pPr marL="20574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504612865"/>
              </p:ext>
            </p:extLst>
          </p:nvPr>
        </p:nvGraphicFramePr>
        <p:xfrm>
          <a:off x="2899611" y="1390050"/>
          <a:ext cx="6149975" cy="4721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1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CIM Tools – Data Management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392"/>
            <a:ext cx="2180414" cy="54695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Software to manage project information throughout design, construction, and maintenance lifecycle </a:t>
            </a:r>
            <a:endParaRPr lang="en-US" sz="2400" strike="sngStrike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24163210"/>
              </p:ext>
            </p:extLst>
          </p:nvPr>
        </p:nvGraphicFramePr>
        <p:xfrm>
          <a:off x="2715361" y="1136114"/>
          <a:ext cx="6268982" cy="555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7955" y="1281562"/>
            <a:ext cx="1277611" cy="933445"/>
          </a:xfrm>
          <a:prstGeom prst="rect">
            <a:avLst/>
          </a:prstGeom>
        </p:spPr>
      </p:pic>
      <p:pic>
        <p:nvPicPr>
          <p:cNvPr id="1028" name="Picture 4" descr="https://www.fhwa.dot.gov/asset/10009/images/image065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55" y="2420399"/>
            <a:ext cx="1003209" cy="96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52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CIM Tools – Sensing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55821"/>
            <a:ext cx="2800349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Advanced Surveying tools improve coverage, speed, data accuracy, and can reduce costs.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1650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en-US" sz="165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en-US" sz="1650" dirty="0" smtClean="0"/>
          </a:p>
          <a:p>
            <a:pPr marL="411480" lvl="2" indent="0">
              <a:buNone/>
            </a:pPr>
            <a:endParaRPr lang="en-US" sz="1600" dirty="0" smtClean="0"/>
          </a:p>
          <a:p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841519696"/>
              </p:ext>
            </p:extLst>
          </p:nvPr>
        </p:nvGraphicFramePr>
        <p:xfrm>
          <a:off x="3066835" y="1579111"/>
          <a:ext cx="5886450" cy="3880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51" y="798286"/>
            <a:ext cx="2332449" cy="990600"/>
          </a:xfrm>
        </p:spPr>
        <p:txBody>
          <a:bodyPr>
            <a:noAutofit/>
          </a:bodyPr>
          <a:lstStyle/>
          <a:p>
            <a:r>
              <a:rPr lang="en-US" sz="2800" dirty="0"/>
              <a:t>CIM Tools – </a:t>
            </a:r>
            <a:r>
              <a:rPr lang="en-US" sz="2800" dirty="0" smtClean="0"/>
              <a:t>Sensing (cont’d.) </a:t>
            </a:r>
            <a:endParaRPr lang="en-US" sz="2800" dirty="0"/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70619463"/>
              </p:ext>
            </p:extLst>
          </p:nvPr>
        </p:nvGraphicFramePr>
        <p:xfrm>
          <a:off x="2712466" y="278602"/>
          <a:ext cx="6234553" cy="6250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CIM</a:t>
            </a:r>
            <a:r>
              <a:rPr lang="en-US" sz="2800" dirty="0" smtClean="0"/>
              <a:t> </a:t>
            </a:r>
            <a:r>
              <a:rPr lang="en-US" sz="3200" dirty="0" smtClean="0"/>
              <a:t>Tools</a:t>
            </a:r>
            <a:r>
              <a:rPr lang="en-US" sz="2800" dirty="0" smtClean="0"/>
              <a:t> Affect Many Functions 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354064"/>
            <a:ext cx="850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CIM tool improves </a:t>
            </a:r>
            <a:r>
              <a:rPr lang="en-US" sz="2400" dirty="0"/>
              <a:t>the </a:t>
            </a:r>
            <a:r>
              <a:rPr lang="en-US" sz="2400" dirty="0" smtClean="0"/>
              <a:t>performance, predictability or transparency in executing one or more CIM functions.  </a:t>
            </a:r>
            <a:endParaRPr lang="en-US" sz="2400" dirty="0"/>
          </a:p>
          <a:p>
            <a:r>
              <a:rPr lang="en-US" dirty="0" smtClean="0"/>
              <a:t>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15</a:t>
            </a:fld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4582"/>
            <a:ext cx="8747328" cy="359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38" y="191601"/>
            <a:ext cx="8229600" cy="819149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CIM Functions – </a:t>
            </a:r>
            <a:r>
              <a:rPr lang="en-US" sz="3200" dirty="0" smtClean="0">
                <a:solidFill>
                  <a:schemeClr val="tx1"/>
                </a:solidFill>
              </a:rPr>
              <a:t>Surveying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1682156"/>
            <a:ext cx="2730500" cy="37750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CIM functions primarily related </a:t>
            </a:r>
            <a:r>
              <a:rPr lang="en-US" sz="2400" dirty="0"/>
              <a:t>to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and measurement</a:t>
            </a:r>
            <a:r>
              <a:rPr lang="en-US" sz="2400" dirty="0"/>
              <a:t> tasks for project development and asset </a:t>
            </a:r>
            <a:r>
              <a:rPr lang="en-US" sz="2400" dirty="0" smtClean="0"/>
              <a:t>management</a:t>
            </a:r>
          </a:p>
          <a:p>
            <a:pPr marL="411480" lvl="2" indent="0">
              <a:buNone/>
            </a:pPr>
            <a:endParaRPr lang="en-US" sz="14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sz="1550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en-US" sz="1400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721472419"/>
              </p:ext>
            </p:extLst>
          </p:nvPr>
        </p:nvGraphicFramePr>
        <p:xfrm>
          <a:off x="3187700" y="967720"/>
          <a:ext cx="5715000" cy="1240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727319179"/>
              </p:ext>
            </p:extLst>
          </p:nvPr>
        </p:nvGraphicFramePr>
        <p:xfrm>
          <a:off x="3187700" y="2207875"/>
          <a:ext cx="5715000" cy="2238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783059124"/>
              </p:ext>
            </p:extLst>
          </p:nvPr>
        </p:nvGraphicFramePr>
        <p:xfrm>
          <a:off x="3187700" y="4281731"/>
          <a:ext cx="5715000" cy="2388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5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CIM Functions - Design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5" y="1362075"/>
            <a:ext cx="2738063" cy="42784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Functions performing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design-related tasks </a:t>
            </a:r>
            <a:r>
              <a:rPr lang="en-US" sz="2400" dirty="0"/>
              <a:t>in </a:t>
            </a:r>
            <a:r>
              <a:rPr lang="en-US" sz="2400" dirty="0" smtClean="0"/>
              <a:t>project </a:t>
            </a:r>
            <a:r>
              <a:rPr lang="en-US" sz="2400" dirty="0"/>
              <a:t>delivery </a:t>
            </a:r>
            <a:r>
              <a:rPr lang="en-US" sz="2400" dirty="0" smtClean="0"/>
              <a:t>process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158979" y="1290156"/>
            <a:ext cx="5704313" cy="1354347"/>
            <a:chOff x="0" y="0"/>
            <a:chExt cx="5874588" cy="1354347"/>
          </a:xfrm>
        </p:grpSpPr>
        <p:sp>
          <p:nvSpPr>
            <p:cNvPr id="18" name="Rounded Rectangle 17"/>
            <p:cNvSpPr/>
            <p:nvPr/>
          </p:nvSpPr>
          <p:spPr>
            <a:xfrm>
              <a:off x="0" y="0"/>
              <a:ext cx="5874588" cy="1354347"/>
            </a:xfrm>
            <a:prstGeom prst="roundRect">
              <a:avLst>
                <a:gd name="adj" fmla="val 10000"/>
              </a:avLst>
            </a:prstGeom>
            <a:solidFill>
              <a:srgbClr val="FAC0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1310352" y="0"/>
              <a:ext cx="4564236" cy="1354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u="sng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design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2D digital design tools and </a:t>
              </a:r>
              <a:r>
                <a:rPr lang="en-US" sz="1200" kern="12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sz="12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modeling tools 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Creation of digital models of terrain, project elements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294414" y="1425590"/>
            <a:ext cx="1174917" cy="1083477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2000" r="-1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255790200"/>
              </p:ext>
            </p:extLst>
          </p:nvPr>
        </p:nvGraphicFramePr>
        <p:xfrm>
          <a:off x="3124472" y="2644503"/>
          <a:ext cx="5752827" cy="121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265832073"/>
              </p:ext>
            </p:extLst>
          </p:nvPr>
        </p:nvGraphicFramePr>
        <p:xfrm>
          <a:off x="3124473" y="3865517"/>
          <a:ext cx="5771325" cy="1192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CIM Functions – Construction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2584449" cy="39941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Functions directly related </a:t>
            </a:r>
            <a:r>
              <a:rPr lang="en-US" sz="2400" dirty="0"/>
              <a:t>to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</a:t>
            </a:r>
            <a:r>
              <a:rPr lang="en-US" sz="2400" dirty="0"/>
              <a:t>of a project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681071190"/>
              </p:ext>
            </p:extLst>
          </p:nvPr>
        </p:nvGraphicFramePr>
        <p:xfrm>
          <a:off x="3281135" y="1352550"/>
          <a:ext cx="5577115" cy="389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69" y="542610"/>
            <a:ext cx="2811670" cy="988285"/>
          </a:xfrm>
        </p:spPr>
        <p:txBody>
          <a:bodyPr>
            <a:noAutofit/>
          </a:bodyPr>
          <a:lstStyle/>
          <a:p>
            <a:r>
              <a:rPr lang="en-US" sz="3200" dirty="0" smtClean="0"/>
              <a:t>CIM Functions </a:t>
            </a:r>
            <a:br>
              <a:rPr lang="en-US" sz="3200" dirty="0" smtClean="0"/>
            </a:br>
            <a:r>
              <a:rPr lang="en-US" sz="3200" dirty="0" smtClean="0"/>
              <a:t>– Project Management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92" y="1898335"/>
            <a:ext cx="2900135" cy="4794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Other functions for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monitoring, controlling and managing</a:t>
            </a:r>
            <a:r>
              <a:rPr lang="en-US" sz="2400" dirty="0" smtClean="0"/>
              <a:t> projects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endParaRPr lang="en-US" dirty="0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081760445"/>
              </p:ext>
            </p:extLst>
          </p:nvPr>
        </p:nvGraphicFramePr>
        <p:xfrm>
          <a:off x="3228820" y="216567"/>
          <a:ext cx="5619750" cy="1040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228820" y="1286508"/>
            <a:ext cx="5619750" cy="1056109"/>
            <a:chOff x="0" y="8705"/>
            <a:chExt cx="5924550" cy="1492290"/>
          </a:xfrm>
        </p:grpSpPr>
        <p:sp>
          <p:nvSpPr>
            <p:cNvPr id="24" name="Rounded Rectangle 23"/>
            <p:cNvSpPr/>
            <p:nvPr/>
          </p:nvSpPr>
          <p:spPr>
            <a:xfrm>
              <a:off x="0" y="8705"/>
              <a:ext cx="5924550" cy="1492290"/>
            </a:xfrm>
            <a:prstGeom prst="roundRect">
              <a:avLst>
                <a:gd name="adj" fmla="val 10000"/>
              </a:avLst>
            </a:prstGeom>
            <a:solidFill>
              <a:srgbClr val="FAC0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335009" y="8705"/>
              <a:ext cx="4589540" cy="1492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u="sng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Visualization</a:t>
              </a:r>
            </a:p>
            <a:p>
              <a:pPr marL="114300" lvl="1" indent="-114300" algn="just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GIS and </a:t>
              </a:r>
              <a:r>
                <a:rPr lang="en-US" sz="1200" kern="1200" dirty="0" err="1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sz="1200" kern="12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modeling tools to enhance physical, geospatial or functional details of the model</a:t>
              </a:r>
              <a:endParaRPr lang="en-US" sz="12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 and public information activities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3366710" y="1326057"/>
            <a:ext cx="1099001" cy="889390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oup 26"/>
          <p:cNvGrpSpPr/>
          <p:nvPr/>
        </p:nvGrpSpPr>
        <p:grpSpPr>
          <a:xfrm>
            <a:off x="3228820" y="2371563"/>
            <a:ext cx="5619750" cy="1034382"/>
            <a:chOff x="0" y="6905"/>
            <a:chExt cx="5924550" cy="1183719"/>
          </a:xfrm>
        </p:grpSpPr>
        <p:sp>
          <p:nvSpPr>
            <p:cNvPr id="28" name="Rounded Rectangle 27"/>
            <p:cNvSpPr/>
            <p:nvPr/>
          </p:nvSpPr>
          <p:spPr>
            <a:xfrm>
              <a:off x="0" y="6905"/>
              <a:ext cx="5924550" cy="1183719"/>
            </a:xfrm>
            <a:prstGeom prst="roundRect">
              <a:avLst>
                <a:gd name="adj" fmla="val 10000"/>
              </a:avLst>
            </a:prstGeom>
            <a:solidFill>
              <a:srgbClr val="FAC0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1303972" y="6905"/>
              <a:ext cx="4620577" cy="1183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u="sng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Traffic Management Planning</a:t>
              </a:r>
            </a:p>
            <a:p>
              <a:pPr marL="114300" lvl="1" indent="-114300" algn="just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err="1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sz="1200" kern="12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modeling and traffic simulation tools for preparation of traffic control plans</a:t>
              </a:r>
              <a:endParaRPr lang="en-US" sz="12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3364894" y="2456885"/>
            <a:ext cx="1108575" cy="744531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5" name="Group 34"/>
          <p:cNvGrpSpPr/>
          <p:nvPr/>
        </p:nvGrpSpPr>
        <p:grpSpPr>
          <a:xfrm>
            <a:off x="3228820" y="3421567"/>
            <a:ext cx="5619750" cy="1099272"/>
            <a:chOff x="0" y="1448"/>
            <a:chExt cx="5924550" cy="1484451"/>
          </a:xfrm>
        </p:grpSpPr>
        <p:sp>
          <p:nvSpPr>
            <p:cNvPr id="36" name="Rounded Rectangle 35"/>
            <p:cNvSpPr/>
            <p:nvPr/>
          </p:nvSpPr>
          <p:spPr>
            <a:xfrm>
              <a:off x="0" y="1448"/>
              <a:ext cx="5924550" cy="1484451"/>
            </a:xfrm>
            <a:prstGeom prst="roundRect">
              <a:avLst>
                <a:gd name="adj" fmla="val 10000"/>
              </a:avLst>
            </a:prstGeom>
            <a:solidFill>
              <a:srgbClr val="FAC0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1333209" y="1448"/>
              <a:ext cx="4591340" cy="1484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u="sng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Construction Quality Control</a:t>
              </a:r>
            </a:p>
            <a:p>
              <a:pPr marL="114300" lvl="1" indent="-114300" algn="just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Mobile digital devices, RTN and Rover-based QA/QC checks</a:t>
              </a:r>
              <a:endParaRPr lang="en-US" sz="12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Frequent and accurate creation of as-built records and good communication</a:t>
              </a: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3364900" y="3509746"/>
            <a:ext cx="1128533" cy="895391"/>
          </a:xfrm>
          <a:prstGeom prst="roundRect">
            <a:avLst>
              <a:gd name="adj" fmla="val 1000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9" name="Group 38"/>
          <p:cNvGrpSpPr/>
          <p:nvPr/>
        </p:nvGrpSpPr>
        <p:grpSpPr>
          <a:xfrm>
            <a:off x="3246286" y="4556939"/>
            <a:ext cx="5619750" cy="946381"/>
            <a:chOff x="0" y="6905"/>
            <a:chExt cx="5924550" cy="1183719"/>
          </a:xfrm>
        </p:grpSpPr>
        <p:sp>
          <p:nvSpPr>
            <p:cNvPr id="40" name="Rounded Rectangle 39"/>
            <p:cNvSpPr/>
            <p:nvPr/>
          </p:nvSpPr>
          <p:spPr>
            <a:xfrm>
              <a:off x="0" y="6905"/>
              <a:ext cx="5924550" cy="1183719"/>
            </a:xfrm>
            <a:prstGeom prst="roundRect">
              <a:avLst>
                <a:gd name="adj" fmla="val 10000"/>
              </a:avLst>
            </a:prstGeom>
            <a:solidFill>
              <a:srgbClr val="FAC09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41" name="Rounded Rectangle 4"/>
            <p:cNvSpPr/>
            <p:nvPr/>
          </p:nvSpPr>
          <p:spPr>
            <a:xfrm>
              <a:off x="1303972" y="6905"/>
              <a:ext cx="4620577" cy="118371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0" marR="0" lvl="0" indent="0" algn="just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Materials Management</a:t>
              </a:r>
            </a:p>
            <a:p>
              <a:pPr marL="114300" marR="0" lvl="1" indent="-114300" algn="just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RFID and GPS technologies to manage materials on supply chain and on-site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3341217" y="4631253"/>
            <a:ext cx="1141955" cy="758951"/>
          </a:xfrm>
          <a:prstGeom prst="roundRect">
            <a:avLst>
              <a:gd name="adj" fmla="val 10000"/>
            </a:avLst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19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211352" y="5539937"/>
            <a:ext cx="5654683" cy="982469"/>
            <a:chOff x="0" y="1143400"/>
            <a:chExt cx="5924550" cy="1124311"/>
          </a:xfrm>
        </p:grpSpPr>
        <p:sp>
          <p:nvSpPr>
            <p:cNvPr id="32" name="Rounded Rectangle 31"/>
            <p:cNvSpPr/>
            <p:nvPr/>
          </p:nvSpPr>
          <p:spPr>
            <a:xfrm>
              <a:off x="0" y="1143400"/>
              <a:ext cx="5924550" cy="1124311"/>
            </a:xfrm>
            <a:prstGeom prst="roundRect">
              <a:avLst>
                <a:gd name="adj" fmla="val 10000"/>
              </a:avLst>
            </a:prstGeom>
            <a:solidFill>
              <a:srgbClr val="FAC09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33" name="Rounded Rectangle 4"/>
            <p:cNvSpPr/>
            <p:nvPr/>
          </p:nvSpPr>
          <p:spPr>
            <a:xfrm>
              <a:off x="1219844" y="1143400"/>
              <a:ext cx="4686407" cy="11243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0" marR="0" lvl="0" indent="0" algn="just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Contracts </a:t>
              </a:r>
              <a:endPara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  <a:p>
              <a:pPr marL="114300" marR="0" lvl="1" indent="-114300" algn="just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Information</a:t>
              </a:r>
              <a:r>
                <a:rPr kumimoji="0" lang="en-US" sz="12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management systems</a:t>
              </a:r>
              <a:r>
                <a:rPr kumimoji="0" lang="en-US" sz="12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for 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contract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administration and management (e.g. bid letting, RFIs, shop drawing reviews and approvals, submittals and correspondences)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246286" y="5627188"/>
            <a:ext cx="1184910" cy="778297"/>
          </a:xfrm>
          <a:prstGeom prst="roundRect">
            <a:avLst>
              <a:gd name="adj" fmla="val 10000"/>
            </a:avLst>
          </a:prstGeom>
          <a:blipFill rotWithShape="1">
            <a:blip r:embed="rId11"/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9836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NCHRP 10-96 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University of Texas at Austin</a:t>
            </a:r>
          </a:p>
          <a:p>
            <a:pPr lvl="1"/>
            <a:r>
              <a:rPr lang="en-US" dirty="0" smtClean="0"/>
              <a:t>William O’Brien </a:t>
            </a:r>
            <a:r>
              <a:rPr lang="en-US" dirty="0"/>
              <a:t>– Principal Investigator</a:t>
            </a:r>
          </a:p>
          <a:p>
            <a:pPr lvl="1"/>
            <a:r>
              <a:rPr lang="en-US" dirty="0"/>
              <a:t>Fernanda </a:t>
            </a:r>
            <a:r>
              <a:rPr lang="en-US" dirty="0" err="1"/>
              <a:t>Leite</a:t>
            </a:r>
            <a:r>
              <a:rPr lang="en-US" dirty="0"/>
              <a:t> – Co-Principal Investigator</a:t>
            </a:r>
          </a:p>
          <a:p>
            <a:pPr lvl="1"/>
            <a:r>
              <a:rPr lang="en-US" dirty="0" err="1"/>
              <a:t>Nabeel</a:t>
            </a:r>
            <a:r>
              <a:rPr lang="en-US" dirty="0"/>
              <a:t> </a:t>
            </a:r>
            <a:r>
              <a:rPr lang="en-US" dirty="0" err="1"/>
              <a:t>Khwaja</a:t>
            </a:r>
            <a:r>
              <a:rPr lang="en-US" dirty="0"/>
              <a:t> – Co-Principal Investigator</a:t>
            </a:r>
          </a:p>
          <a:p>
            <a:pPr lvl="1"/>
            <a:r>
              <a:rPr lang="en-US" dirty="0"/>
              <a:t>Bharathwaj Sankaran – Graduate </a:t>
            </a:r>
            <a:r>
              <a:rPr lang="en-US" dirty="0" smtClean="0"/>
              <a:t>Student</a:t>
            </a:r>
          </a:p>
          <a:p>
            <a:pPr lvl="1"/>
            <a:r>
              <a:rPr lang="en-US" dirty="0" smtClean="0"/>
              <a:t>Ignacio De Sande Palma – Graduate Student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University of Colorado at Boulder</a:t>
            </a:r>
          </a:p>
          <a:p>
            <a:pPr lvl="1"/>
            <a:r>
              <a:rPr lang="en-US" dirty="0"/>
              <a:t>Paul </a:t>
            </a:r>
            <a:r>
              <a:rPr lang="en-US" dirty="0" err="1"/>
              <a:t>Goodrum</a:t>
            </a:r>
            <a:r>
              <a:rPr lang="en-US" dirty="0"/>
              <a:t> – Co-Principal Investigator</a:t>
            </a:r>
          </a:p>
          <a:p>
            <a:pPr lvl="1"/>
            <a:r>
              <a:rPr lang="en-US" dirty="0"/>
              <a:t>Keith </a:t>
            </a:r>
            <a:r>
              <a:rPr lang="en-US" dirty="0" err="1"/>
              <a:t>Molenaar</a:t>
            </a:r>
            <a:r>
              <a:rPr lang="en-US" dirty="0"/>
              <a:t> </a:t>
            </a:r>
            <a:r>
              <a:rPr lang="en-US" dirty="0" smtClean="0"/>
              <a:t>– Co-Principal </a:t>
            </a:r>
            <a:r>
              <a:rPr lang="en-US" dirty="0"/>
              <a:t>Investigator</a:t>
            </a:r>
          </a:p>
          <a:p>
            <a:pPr lvl="1"/>
            <a:r>
              <a:rPr lang="en-US" dirty="0"/>
              <a:t>Guillermo </a:t>
            </a:r>
            <a:r>
              <a:rPr lang="en-US" dirty="0" err="1"/>
              <a:t>Nevett</a:t>
            </a:r>
            <a:r>
              <a:rPr lang="en-US" dirty="0"/>
              <a:t> – Graduate Student</a:t>
            </a:r>
          </a:p>
          <a:p>
            <a:pPr lvl="1"/>
            <a:r>
              <a:rPr lang="en-US" dirty="0"/>
              <a:t>Joshua Johnson – Graduate </a:t>
            </a:r>
            <a:r>
              <a:rPr lang="en-US" dirty="0" smtClean="0"/>
              <a:t>Student</a:t>
            </a:r>
          </a:p>
          <a:p>
            <a:pPr marL="20574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593" y="1936960"/>
            <a:ext cx="3429000" cy="674787"/>
          </a:xfrm>
          <a:prstGeom prst="rect">
            <a:avLst/>
          </a:prstGeom>
        </p:spPr>
      </p:pic>
      <p:pic>
        <p:nvPicPr>
          <p:cNvPr id="6" name="Picture 8" descr="https://upload.wikimedia.org/wikipedia/commons/8/86/University_of_Colorado_Boulder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41" y="3623294"/>
            <a:ext cx="3028507" cy="61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107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143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CIM positively effects project workflows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438"/>
            <a:ext cx="8229600" cy="5272238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Project delivery processes become data-centric with CIM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Examples: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D</a:t>
            </a:r>
            <a:r>
              <a:rPr lang="en-US" sz="2000" dirty="0" smtClean="0"/>
              <a:t>igitally collected and cataloged geo-spatial data directly supports </a:t>
            </a:r>
            <a:r>
              <a:rPr lang="en-US" sz="2000" i="1" dirty="0" smtClean="0">
                <a:cs typeface="Times New Roman" panose="02020603050405020304" pitchFamily="18" charset="0"/>
              </a:rPr>
              <a:t>surveying and engineering </a:t>
            </a:r>
            <a:r>
              <a:rPr lang="en-US" sz="2000" dirty="0" smtClean="0">
                <a:cs typeface="Times New Roman" panose="02020603050405020304" pitchFamily="18" charset="0"/>
              </a:rPr>
              <a:t>activities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Digital </a:t>
            </a:r>
            <a:r>
              <a:rPr lang="en-US" sz="2000" i="1" dirty="0" smtClean="0"/>
              <a:t>design</a:t>
            </a:r>
            <a:r>
              <a:rPr lang="en-US" sz="2000" dirty="0" smtClean="0"/>
              <a:t> in 2D/3D produces information rich electronic models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AMG (supported by GPS/Robotic Total Stations) for many </a:t>
            </a:r>
            <a:r>
              <a:rPr lang="en-US" sz="2000" i="1" dirty="0" smtClean="0">
                <a:cs typeface="Times New Roman" panose="02020603050405020304" pitchFamily="18" charset="0"/>
              </a:rPr>
              <a:t>construction </a:t>
            </a:r>
            <a:r>
              <a:rPr lang="en-US" sz="2000" dirty="0" smtClean="0"/>
              <a:t>activities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As-built </a:t>
            </a:r>
            <a:r>
              <a:rPr lang="en-US" sz="2000" dirty="0"/>
              <a:t>surveys </a:t>
            </a:r>
            <a:r>
              <a:rPr lang="en-US" sz="2000" i="1" dirty="0">
                <a:cs typeface="Times New Roman" panose="02020603050405020304" pitchFamily="18" charset="0"/>
              </a:rPr>
              <a:t>post construction </a:t>
            </a:r>
            <a:r>
              <a:rPr lang="en-US" sz="2000" dirty="0"/>
              <a:t>using equipment such as </a:t>
            </a:r>
            <a:r>
              <a:rPr lang="en-US" sz="2000" dirty="0" smtClean="0"/>
              <a:t>rovers, UAVs, mobile digital devices; digital </a:t>
            </a:r>
            <a:r>
              <a:rPr lang="en-US" sz="2000" dirty="0"/>
              <a:t>signatures to verify most of the survey </a:t>
            </a:r>
            <a:r>
              <a:rPr lang="en-US" sz="2000" dirty="0" smtClean="0"/>
              <a:t>data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Times New Roman" panose="02020603050405020304" pitchFamily="18" charset="0"/>
              </a:rPr>
              <a:t>Digitally archived data supports</a:t>
            </a:r>
            <a:r>
              <a:rPr lang="en-US" sz="2000" i="1" dirty="0" smtClean="0">
                <a:cs typeface="Times New Roman" panose="02020603050405020304" pitchFamily="18" charset="0"/>
              </a:rPr>
              <a:t> </a:t>
            </a:r>
            <a:r>
              <a:rPr lang="en-US" sz="2000" i="1" dirty="0">
                <a:cs typeface="Times New Roman" panose="02020603050405020304" pitchFamily="18" charset="0"/>
              </a:rPr>
              <a:t>asset </a:t>
            </a:r>
            <a:r>
              <a:rPr lang="en-US" sz="2000" i="1" dirty="0" smtClean="0">
                <a:cs typeface="Times New Roman" panose="02020603050405020304" pitchFamily="18" charset="0"/>
              </a:rPr>
              <a:t>management</a:t>
            </a:r>
            <a:endParaRPr lang="en-US" sz="2000" dirty="0" smtClean="0"/>
          </a:p>
          <a:p>
            <a:pPr marL="205740" lvl="1" indent="0">
              <a:buNone/>
            </a:pPr>
            <a:endParaRPr lang="en-US" sz="90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CIM Guide Overview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CIM Guidebook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NCHRP 10-96 Guidebook includes an implementation framework for CIM at Department of Transportation</a:t>
            </a:r>
          </a:p>
          <a:p>
            <a:endParaRPr lang="en-US" sz="2400" dirty="0" smtClean="0"/>
          </a:p>
          <a:p>
            <a:r>
              <a:rPr lang="en-US" sz="2400" dirty="0" smtClean="0"/>
              <a:t>Provides integrated view of CIM tools and functions to support agency-level planning for investments in CIM</a:t>
            </a:r>
          </a:p>
          <a:p>
            <a:endParaRPr lang="en-US" sz="2400" dirty="0" smtClean="0"/>
          </a:p>
          <a:p>
            <a:r>
              <a:rPr lang="en-US" sz="2400" dirty="0" smtClean="0"/>
              <a:t>Supplements available guidelines and case examples of specific CIM functions at the agency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CIM Implementation – Maturity Model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33500"/>
            <a:ext cx="3341744" cy="4876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NCHRP 10-96 provides an implementation maturity model to help assess current capabilities and next steps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Use the maturity model to plan and better connect CIM initiatives across the agency</a:t>
            </a:r>
            <a:endParaRPr lang="en-US" sz="2400" strike="sngStrike" dirty="0" smtClean="0"/>
          </a:p>
          <a:p>
            <a:pPr marL="205740" lvl="1" indent="0">
              <a:buNone/>
            </a:pPr>
            <a:endParaRPr lang="en-US" sz="17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945" y="1237743"/>
            <a:ext cx="4887855" cy="4489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7263" y="5744409"/>
            <a:ext cx="584916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21000000" lon="18599986" rev="0"/>
              </a:camera>
              <a:lightRig rig="threePt" dir="t"/>
            </a:scene3d>
          </a:bodyPr>
          <a:lstStyle/>
          <a:p>
            <a:r>
              <a:rPr lang="en-US" sz="1600" dirty="0" smtClean="0"/>
              <a:t>CIM Implementation Maturity Model: NCHRP 10-96 Guidebook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2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8936"/>
            <a:ext cx="8229600" cy="990600"/>
          </a:xfrm>
        </p:spPr>
        <p:txBody>
          <a:bodyPr/>
          <a:lstStyle/>
          <a:p>
            <a:r>
              <a:rPr lang="en-US" sz="3200" dirty="0" smtClean="0"/>
              <a:t>CIM</a:t>
            </a:r>
            <a:r>
              <a:rPr lang="en-US" dirty="0" smtClean="0"/>
              <a:t> </a:t>
            </a:r>
            <a:r>
              <a:rPr lang="en-US" sz="3200" dirty="0" smtClean="0"/>
              <a:t>Implementation</a:t>
            </a:r>
            <a:r>
              <a:rPr lang="en-US" dirty="0" smtClean="0"/>
              <a:t> Considerations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73545"/>
            <a:ext cx="8229600" cy="5098976"/>
          </a:xfrm>
        </p:spPr>
        <p:txBody>
          <a:bodyPr>
            <a:noAutofit/>
          </a:bodyPr>
          <a:lstStyle/>
          <a:p>
            <a:r>
              <a:rPr lang="en-US" sz="2400" dirty="0" smtClean="0"/>
              <a:t>CIM implementation should be a planned effort</a:t>
            </a:r>
          </a:p>
          <a:p>
            <a:pPr lvl="1"/>
            <a:r>
              <a:rPr lang="en-US" sz="1800" dirty="0" smtClean="0"/>
              <a:t>Consider agency goals and capabilities</a:t>
            </a:r>
          </a:p>
          <a:p>
            <a:pPr lvl="1"/>
            <a:r>
              <a:rPr lang="en-US" sz="1800" dirty="0" smtClean="0"/>
              <a:t>Consider existing </a:t>
            </a:r>
            <a:r>
              <a:rPr lang="en-US" sz="1800" dirty="0"/>
              <a:t>investments in CIM </a:t>
            </a:r>
            <a:r>
              <a:rPr lang="en-US" sz="1800" dirty="0" smtClean="0"/>
              <a:t>technologies and functions</a:t>
            </a:r>
          </a:p>
          <a:p>
            <a:pPr marL="20574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CIM is not just about the technology – consider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smtClean="0"/>
              <a:t>Project delivery strategies</a:t>
            </a:r>
          </a:p>
          <a:p>
            <a:pPr lvl="1"/>
            <a:r>
              <a:rPr lang="en-US" sz="1800" dirty="0" smtClean="0"/>
              <a:t>Standards and specifications</a:t>
            </a:r>
          </a:p>
          <a:p>
            <a:pPr lvl="1"/>
            <a:r>
              <a:rPr lang="en-US" sz="1800" dirty="0" smtClean="0"/>
              <a:t>Training needs and culture</a:t>
            </a:r>
          </a:p>
          <a:p>
            <a:pPr lvl="1"/>
            <a:r>
              <a:rPr lang="en-US" sz="1800" dirty="0" smtClean="0"/>
              <a:t>Governance and policy</a:t>
            </a:r>
          </a:p>
          <a:p>
            <a:pPr lvl="1"/>
            <a:r>
              <a:rPr lang="en-US" sz="1800" dirty="0" smtClean="0"/>
              <a:t>Information management</a:t>
            </a:r>
          </a:p>
          <a:p>
            <a:pPr lvl="1"/>
            <a:endParaRPr lang="en-US" sz="1800" dirty="0"/>
          </a:p>
          <a:p>
            <a:r>
              <a:rPr lang="en-US" sz="2400" dirty="0" smtClean="0"/>
              <a:t>CIM should have implementation champions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400" dirty="0" smtClean="0"/>
              <a:t>CIM initiatives should have provision for lessons learned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NCHRP</a:t>
            </a:r>
            <a:r>
              <a:rPr lang="en-US" dirty="0" smtClean="0"/>
              <a:t> 10-96 CIM Guide – Layout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171102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Identifies CIM tools and related functions for project delivery, their uses and benefits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Proposes a three-stage framework for integrating CIM with agency workflow</a:t>
            </a:r>
          </a:p>
          <a:p>
            <a:endParaRPr lang="en-US" sz="2600" dirty="0"/>
          </a:p>
          <a:p>
            <a:r>
              <a:rPr lang="en-US" sz="2600" dirty="0" smtClean="0"/>
              <a:t>Compiles illustrative and case examples to demonstrate the framework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92369994"/>
              </p:ext>
            </p:extLst>
          </p:nvPr>
        </p:nvGraphicFramePr>
        <p:xfrm>
          <a:off x="3628302" y="1376144"/>
          <a:ext cx="5280617" cy="497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07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Resources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Suggested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3872"/>
            <a:ext cx="8229600" cy="5301248"/>
          </a:xfrm>
        </p:spPr>
        <p:txBody>
          <a:bodyPr>
            <a:noAutofit/>
          </a:bodyPr>
          <a:lstStyle/>
          <a:p>
            <a:r>
              <a:rPr lang="en-US" sz="1400" dirty="0" smtClean="0"/>
              <a:t>NCHRP 10-96: Guide for Civil Integrated Management in Departments of Transportation</a:t>
            </a:r>
          </a:p>
          <a:p>
            <a:r>
              <a:rPr lang="en-US" sz="1400" dirty="0" smtClean="0"/>
              <a:t>NCHRP 20-68A: Scan 13-02, Advances in Civil Integrated Management</a:t>
            </a:r>
          </a:p>
          <a:p>
            <a:r>
              <a:rPr lang="en-US" sz="1400" dirty="0" smtClean="0"/>
              <a:t>FHWA-IF-05-025, </a:t>
            </a:r>
            <a:r>
              <a:rPr lang="en-US" sz="1400" dirty="0"/>
              <a:t>Innovation in Vertical and Horizontal Construction: Lessons for the Transportation </a:t>
            </a:r>
            <a:r>
              <a:rPr lang="en-US" sz="1400" dirty="0" smtClean="0"/>
              <a:t>Industry</a:t>
            </a:r>
          </a:p>
          <a:p>
            <a:r>
              <a:rPr lang="en-US" sz="1400" dirty="0" smtClean="0"/>
              <a:t>CIM 3D Technologies Implementation Plan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 smtClean="0"/>
              <a:t>Oregon DOT 2008</a:t>
            </a:r>
            <a:r>
              <a:rPr lang="en-US" sz="1200" dirty="0"/>
              <a:t>: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www.oregon.gov/ODOT/HWY/GEOMETRONICS/docs/engautokeyconcepts.pdf</a:t>
            </a:r>
            <a:r>
              <a:rPr lang="en-US" sz="1200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 smtClean="0"/>
              <a:t>Wisconsin </a:t>
            </a:r>
            <a:r>
              <a:rPr lang="en-US" sz="1200" dirty="0"/>
              <a:t>DOT </a:t>
            </a:r>
            <a:r>
              <a:rPr lang="en-US" sz="1200" dirty="0" smtClean="0"/>
              <a:t>2013:</a:t>
            </a:r>
          </a:p>
          <a:p>
            <a:pPr marL="205740" lvl="1" indent="0">
              <a:buNone/>
            </a:pP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cmsc.engr.wisc.edu/WisDOT-3D-Technologies-Implementation-Plan-Final-Plan-2013-July-1.pdf</a:t>
            </a:r>
            <a:r>
              <a:rPr lang="en-US" sz="1200" dirty="0" smtClean="0"/>
              <a:t> 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Utah </a:t>
            </a:r>
            <a:r>
              <a:rPr lang="en-US" sz="1200" dirty="0" smtClean="0"/>
              <a:t>DOT: 2014 </a:t>
            </a:r>
            <a:r>
              <a:rPr lang="en-US" sz="1200" dirty="0">
                <a:hlinkClick r:id="rId4"/>
              </a:rPr>
              <a:t>http://www.udot.utah.gov/main/f?p=100:pg:0:::1:T,V:4450</a:t>
            </a:r>
            <a:r>
              <a:rPr lang="en-US" sz="1200" dirty="0" smtClean="0"/>
              <a:t>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 smtClean="0"/>
              <a:t>Iowa DOT, 2015, 3D </a:t>
            </a:r>
            <a:r>
              <a:rPr lang="en-US" sz="1200" dirty="0"/>
              <a:t>Engineered Models for Highway Construction: The Iowa Experience, </a:t>
            </a:r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trid.trb.org/view.aspx?id=1367947</a:t>
            </a:r>
            <a:r>
              <a:rPr lang="en-US" sz="1200" dirty="0" smtClean="0"/>
              <a:t> </a:t>
            </a:r>
          </a:p>
          <a:p>
            <a:r>
              <a:rPr lang="en-US" sz="1400" dirty="0" smtClean="0"/>
              <a:t>FHWA – HIF – 12 – 014, Identifying </a:t>
            </a:r>
            <a:r>
              <a:rPr lang="en-US" sz="1400" dirty="0"/>
              <a:t>existing and emerging technologies in the area of Intelligent Construction of </a:t>
            </a:r>
            <a:r>
              <a:rPr lang="en-US" sz="1400" dirty="0" smtClean="0"/>
              <a:t>highways</a:t>
            </a:r>
          </a:p>
          <a:p>
            <a:r>
              <a:rPr lang="en-US" sz="1400" dirty="0"/>
              <a:t>NCHRP Synthesis </a:t>
            </a:r>
            <a:r>
              <a:rPr lang="en-US" sz="1400" dirty="0" smtClean="0"/>
              <a:t>372, </a:t>
            </a:r>
            <a:r>
              <a:rPr lang="en-US" sz="1400" dirty="0"/>
              <a:t>Emerging technology in construction  delivery </a:t>
            </a:r>
            <a:endParaRPr lang="en-US" sz="1400" dirty="0" smtClean="0"/>
          </a:p>
          <a:p>
            <a:r>
              <a:rPr lang="en-US" sz="1400" dirty="0"/>
              <a:t>FDOT CIM Workshop </a:t>
            </a:r>
            <a:r>
              <a:rPr lang="en-US" sz="1400" dirty="0" smtClean="0"/>
              <a:t>2012, FTBA 2015 CIM presentations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u="sng" dirty="0" smtClean="0">
                <a:hlinkClick r:id="rId6"/>
              </a:rPr>
              <a:t>http</a:t>
            </a:r>
            <a:r>
              <a:rPr lang="en-US" sz="1200" u="sng" dirty="0">
                <a:hlinkClick r:id="rId6"/>
              </a:rPr>
              <a:t>://www.dot.state.fl.us/structures/DesignExpo2012/CIM2012.shtm</a:t>
            </a:r>
            <a:r>
              <a:rPr lang="en-US" sz="1200" dirty="0"/>
              <a:t> </a:t>
            </a:r>
            <a:endParaRPr lang="en-US" sz="1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web.ftba.com/convention/2015_presentations.aspx</a:t>
            </a:r>
            <a:r>
              <a:rPr lang="en-US" sz="1200" dirty="0" smtClean="0"/>
              <a:t> </a:t>
            </a:r>
          </a:p>
          <a:p>
            <a:r>
              <a:rPr lang="en-US" sz="1400" dirty="0"/>
              <a:t>ODOT Design to Paver </a:t>
            </a:r>
            <a:r>
              <a:rPr lang="en-US" sz="1400" dirty="0" smtClean="0"/>
              <a:t>2014 Workshop, </a:t>
            </a:r>
            <a:r>
              <a:rPr lang="en-US" sz="1400" u="sng" dirty="0">
                <a:hlinkClick r:id="rId8"/>
              </a:rPr>
              <a:t>http://designtopaver.org/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FHWA 3D Engineered models </a:t>
            </a:r>
            <a:r>
              <a:rPr lang="en-US" sz="1400" dirty="0"/>
              <a:t>webinar series, </a:t>
            </a:r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www.fhwa.dot.gov/construction/3d/webinars.cfm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 smtClean="0"/>
              <a:t>Digital project delivery presentations, IHEEP 2014 and 2015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>
                <a:hlinkClick r:id="rId10"/>
              </a:rPr>
              <a:t>http://</a:t>
            </a:r>
            <a:r>
              <a:rPr lang="en-US" sz="1200" dirty="0" smtClean="0">
                <a:hlinkClick r:id="rId10"/>
              </a:rPr>
              <a:t>www.iheep2014.com/webagenda.html</a:t>
            </a:r>
            <a:r>
              <a:rPr lang="en-US" sz="1200" dirty="0" smtClean="0"/>
              <a:t> </a:t>
            </a:r>
            <a:endParaRPr lang="en-US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>
                <a:hlinkClick r:id="rId11"/>
              </a:rPr>
              <a:t>http://</a:t>
            </a:r>
            <a:r>
              <a:rPr lang="en-US" sz="1200" dirty="0" smtClean="0">
                <a:hlinkClick r:id="rId11"/>
              </a:rPr>
              <a:t>www.iheep2015.com/agenda.html</a:t>
            </a:r>
            <a:r>
              <a:rPr lang="en-US" sz="1200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Why use CIM?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Definition of CIM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Overview of CIM tools and functions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CIM Guide overview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Resources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904518259"/>
              </p:ext>
            </p:extLst>
          </p:nvPr>
        </p:nvGraphicFramePr>
        <p:xfrm>
          <a:off x="4143648" y="878572"/>
          <a:ext cx="5537771" cy="4134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889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USE </a:t>
            </a:r>
            <a:r>
              <a:rPr lang="en-US" sz="3200" dirty="0" err="1" smtClean="0"/>
              <a:t>cim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</a:t>
            </a:r>
            <a:r>
              <a:rPr lang="en-US" sz="2800" dirty="0" smtClean="0"/>
              <a:t> use CIM?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CIM can have great benefits in cost and time savings on projects</a:t>
            </a:r>
          </a:p>
          <a:p>
            <a:endParaRPr lang="en-US" sz="2400" dirty="0" smtClean="0"/>
          </a:p>
          <a:p>
            <a:r>
              <a:rPr lang="en-US" sz="2400" dirty="0" smtClean="0"/>
              <a:t>CIM can improve information flow</a:t>
            </a:r>
          </a:p>
          <a:p>
            <a:pPr lvl="1"/>
            <a:r>
              <a:rPr lang="en-US" sz="2000" dirty="0" smtClean="0"/>
              <a:t>Transparency among project stakeholders</a:t>
            </a:r>
          </a:p>
          <a:p>
            <a:pPr lvl="1"/>
            <a:r>
              <a:rPr lang="en-US" sz="2000" dirty="0" smtClean="0"/>
              <a:t>Improve outreach to the public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CIM can increase the effectiveness of agency professionals and service providers</a:t>
            </a:r>
          </a:p>
          <a:p>
            <a:pPr lvl="1"/>
            <a:r>
              <a:rPr lang="en-US" sz="2000" dirty="0" smtClean="0"/>
              <a:t>Breach traditional silos</a:t>
            </a:r>
          </a:p>
          <a:p>
            <a:pPr lvl="1"/>
            <a:r>
              <a:rPr lang="en-US" sz="2000" dirty="0" smtClean="0"/>
              <a:t>Improve information quality and availability</a:t>
            </a:r>
          </a:p>
          <a:p>
            <a:pPr lvl="1"/>
            <a:r>
              <a:rPr lang="en-US" sz="2000" dirty="0" smtClean="0"/>
              <a:t>Increase productivity</a:t>
            </a:r>
          </a:p>
          <a:p>
            <a:pPr lvl="1"/>
            <a:r>
              <a:rPr lang="en-US" sz="2000" dirty="0" smtClean="0"/>
              <a:t>Improve interfaces with contracted professionals</a:t>
            </a:r>
          </a:p>
          <a:p>
            <a:pPr lvl="1"/>
            <a:endParaRPr lang="en-US" sz="1700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DEFINITION OF </a:t>
            </a:r>
            <a:r>
              <a:rPr lang="en-US" sz="3200" dirty="0" err="1" smtClean="0"/>
              <a:t>cim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61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CIM?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“</a:t>
            </a:r>
            <a:r>
              <a:rPr lang="en-US" sz="2400" dirty="0"/>
              <a:t>Civil Integrated Management (CIM) is the technology-enabled collection, organization, managed accessibility, and the use of accurate data and information throughout the life cycle of a transportation asset</a:t>
            </a:r>
            <a:r>
              <a:rPr lang="en-US" sz="2400" i="1" dirty="0" smtClean="0"/>
              <a:t>. </a:t>
            </a:r>
            <a:r>
              <a:rPr lang="en-US" sz="2400" dirty="0"/>
              <a:t>The concept may be used by all affected parties for a wide range of purposes, including planning, environmental assessment, surveying, construction, maintenance, asset management, and risk assessment</a:t>
            </a:r>
            <a:r>
              <a:rPr lang="en-US" sz="2400" dirty="0" smtClean="0"/>
              <a:t>.</a:t>
            </a:r>
            <a:r>
              <a:rPr lang="en-US" sz="2400" i="1" dirty="0" smtClean="0"/>
              <a:t>”</a:t>
            </a:r>
          </a:p>
          <a:p>
            <a:pPr marL="0" indent="0" algn="r">
              <a:buNone/>
            </a:pPr>
            <a:r>
              <a:rPr lang="en-US" sz="2400" b="1" dirty="0" smtClean="0"/>
              <a:t> -</a:t>
            </a:r>
            <a:r>
              <a:rPr lang="en-US" sz="2400" dirty="0" smtClean="0"/>
              <a:t>FHWA, AASHTO, ARTBA (2012)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048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CIM?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0935" y="1244142"/>
            <a:ext cx="8616822" cy="5284674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CIM is not just technology – it encompasses changes to the typical work processes supporting projects.  </a:t>
            </a:r>
          </a:p>
          <a:p>
            <a:endParaRPr lang="en-US" sz="2800" dirty="0"/>
          </a:p>
          <a:p>
            <a:r>
              <a:rPr lang="en-US" sz="2800" dirty="0" smtClean="0"/>
              <a:t>NCHRP 10-96 describes both tools and functions: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CIM tools </a:t>
            </a:r>
            <a:r>
              <a:rPr lang="en-US" sz="2400" dirty="0" smtClean="0"/>
              <a:t>includes </a:t>
            </a:r>
            <a:r>
              <a:rPr lang="en-US" sz="2400" dirty="0"/>
              <a:t>the associated technologies and tools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CIM functions </a:t>
            </a:r>
            <a:r>
              <a:rPr lang="en-US" sz="2400" dirty="0" smtClean="0"/>
              <a:t>includes the functional areas and work processes that </a:t>
            </a:r>
            <a:r>
              <a:rPr lang="en-US" sz="2400" dirty="0"/>
              <a:t>one or more of the </a:t>
            </a:r>
            <a:r>
              <a:rPr lang="en-US" sz="2400" dirty="0" smtClean="0"/>
              <a:t>CIM </a:t>
            </a:r>
            <a:r>
              <a:rPr lang="en-US" sz="2400" dirty="0"/>
              <a:t>tools improve or </a:t>
            </a:r>
            <a:r>
              <a:rPr lang="en-US" sz="2400" dirty="0" smtClean="0"/>
              <a:t>transform</a:t>
            </a:r>
          </a:p>
          <a:p>
            <a:pPr marL="205740" lvl="1" indent="0">
              <a:buNone/>
            </a:pPr>
            <a:endParaRPr lang="en-US" sz="2800" dirty="0"/>
          </a:p>
          <a:p>
            <a:pPr marL="173038" lvl="1" indent="-136525"/>
            <a:r>
              <a:rPr lang="en-US" sz="2800" dirty="0" smtClean="0"/>
              <a:t> Application of CIM can range from incremental improvement of functions </a:t>
            </a:r>
            <a:r>
              <a:rPr lang="en-US" sz="2800" smtClean="0"/>
              <a:t>to new workflows</a:t>
            </a:r>
            <a:endParaRPr lang="en-US" sz="2800" dirty="0" smtClean="0"/>
          </a:p>
          <a:p>
            <a:pPr marL="173038" lvl="1" indent="-136525"/>
            <a:endParaRPr lang="en-US" sz="2800" b="1" u="sng" dirty="0"/>
          </a:p>
          <a:p>
            <a:pPr marL="173038" lvl="1" indent="-136525"/>
            <a:r>
              <a:rPr lang="en-US" sz="2800" dirty="0" smtClean="0"/>
              <a:t>CIM can enable fully digital workflow from project inception to asset management</a:t>
            </a:r>
          </a:p>
          <a:p>
            <a:pPr marL="173038" lvl="1" indent="-136525"/>
            <a:endParaRPr lang="en-US" sz="2800" dirty="0"/>
          </a:p>
          <a:p>
            <a:pPr marL="173038" lvl="1" indent="-136525"/>
            <a:r>
              <a:rPr lang="en-US" sz="2800" dirty="0" smtClean="0"/>
              <a:t>Use of CIM is not all or nothing – agencies can select tools for specific applications today, and increase use over time</a:t>
            </a:r>
          </a:p>
          <a:p>
            <a:pPr marL="36513" lvl="1" indent="0"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9D4-4760-4A07-BA7E-89B2C6722C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Overview of CIM Tools and Functions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5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nghorn">
  <a:themeElements>
    <a:clrScheme name="Custom 3">
      <a:dk1>
        <a:srgbClr val="292934"/>
      </a:dk1>
      <a:lt1>
        <a:srgbClr val="FFFFFF"/>
      </a:lt1>
      <a:dk2>
        <a:srgbClr val="BF5700"/>
      </a:dk2>
      <a:lt2>
        <a:srgbClr val="F3F2DC"/>
      </a:lt2>
      <a:accent1>
        <a:srgbClr val="BF5700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onghorn" id="{E7A4BDB0-37EB-4F47-B7D4-65D6DBAE88EB}" vid="{88CA658A-4621-422E-AE02-6198B3CA55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5379</TotalTime>
  <Words>1915</Words>
  <Application>Microsoft Office PowerPoint</Application>
  <PresentationFormat>On-screen Show (4:3)</PresentationFormat>
  <Paragraphs>300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Longhorn</vt:lpstr>
      <vt:lpstr>  GUIDE FOR CIVIL INTEGRATED MANAGEMENT (CIM) AT DEPARTMENTS OF TRANSPORTATION (DOTs)</vt:lpstr>
      <vt:lpstr>NCHRP 10-96 Team members</vt:lpstr>
      <vt:lpstr>Outline</vt:lpstr>
      <vt:lpstr>Why USE cim?</vt:lpstr>
      <vt:lpstr>Why use CIM?</vt:lpstr>
      <vt:lpstr>DEFINITION OF cim</vt:lpstr>
      <vt:lpstr>What is CIM?</vt:lpstr>
      <vt:lpstr>What is CIM?</vt:lpstr>
      <vt:lpstr>Overview of CIM Tools and Functions</vt:lpstr>
      <vt:lpstr>CIM Utilizes Many Tools</vt:lpstr>
      <vt:lpstr>CIM Tools – Modeling</vt:lpstr>
      <vt:lpstr>CIM Tools – Data Management</vt:lpstr>
      <vt:lpstr>CIM Tools – Sensing</vt:lpstr>
      <vt:lpstr>CIM Tools – Sensing (cont’d.) </vt:lpstr>
      <vt:lpstr>CIM Tools Affect Many Functions </vt:lpstr>
      <vt:lpstr> CIM Functions – Surveying </vt:lpstr>
      <vt:lpstr>CIM Functions - Design</vt:lpstr>
      <vt:lpstr>CIM Functions – Construction </vt:lpstr>
      <vt:lpstr>CIM Functions  – Project Management</vt:lpstr>
      <vt:lpstr>CIM positively effects project workflows</vt:lpstr>
      <vt:lpstr>CIM Guide Overview</vt:lpstr>
      <vt:lpstr>CIM Guidebook</vt:lpstr>
      <vt:lpstr>CIM Implementation – Maturity Model</vt:lpstr>
      <vt:lpstr>CIM Implementation Considerations</vt:lpstr>
      <vt:lpstr>NCHRP 10-96 CIM Guide – Layout</vt:lpstr>
      <vt:lpstr>Resources</vt:lpstr>
      <vt:lpstr>Additional Suggested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INTEGRATED MANAGEMENT</dc:title>
  <dc:creator>Sankaran, Bharathwaj</dc:creator>
  <cp:lastModifiedBy>Powledge, Kris</cp:lastModifiedBy>
  <cp:revision>281</cp:revision>
  <dcterms:created xsi:type="dcterms:W3CDTF">2015-06-24T19:33:52Z</dcterms:created>
  <dcterms:modified xsi:type="dcterms:W3CDTF">2016-03-23T22:22:57Z</dcterms:modified>
</cp:coreProperties>
</file>